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2"/>
  </p:notesMasterIdLst>
  <p:sldIdLst>
    <p:sldId id="276" r:id="rId2"/>
    <p:sldId id="277" r:id="rId3"/>
    <p:sldId id="273" r:id="rId4"/>
    <p:sldId id="274" r:id="rId5"/>
    <p:sldId id="284" r:id="rId6"/>
    <p:sldId id="275" r:id="rId7"/>
    <p:sldId id="272" r:id="rId8"/>
    <p:sldId id="271" r:id="rId9"/>
    <p:sldId id="279" r:id="rId10"/>
    <p:sldId id="280" r:id="rId11"/>
    <p:sldId id="281" r:id="rId12"/>
    <p:sldId id="282" r:id="rId13"/>
    <p:sldId id="283" r:id="rId14"/>
    <p:sldId id="285" r:id="rId15"/>
    <p:sldId id="257" r:id="rId16"/>
    <p:sldId id="258" r:id="rId17"/>
    <p:sldId id="269" r:id="rId18"/>
    <p:sldId id="260" r:id="rId19"/>
    <p:sldId id="286" r:id="rId20"/>
    <p:sldId id="270" r:id="rId21"/>
  </p:sldIdLst>
  <p:sldSz cx="12192000" cy="6858000"/>
  <p:notesSz cx="6858000" cy="9144000"/>
  <p:embeddedFontLst>
    <p:embeddedFont>
      <p:font typeface="Algerian" panose="04020705040A02060702" pitchFamily="82" charset="0"/>
      <p:regular r:id="rId23"/>
    </p:embeddedFont>
    <p:embeddedFont>
      <p:font typeface="Barlow Condensed" panose="00000506000000000000" pitchFamily="2" charset="0"/>
      <p:regular r:id="rId24"/>
      <p:bold r:id="rId25"/>
      <p:italic r:id="rId26"/>
      <p:boldItalic r:id="rId27"/>
    </p:embeddedFont>
    <p:embeddedFont>
      <p:font typeface="Barlow Medium" panose="00000600000000000000" pitchFamily="2" charset="0"/>
      <p:regular r:id="rId28"/>
      <p:bold r:id="rId29"/>
      <p:italic r:id="rId30"/>
      <p:boldItalic r:id="rId31"/>
    </p:embeddedFont>
    <p:embeddedFont>
      <p:font typeface="Red Hat Mono" panose="020B0604020202020204" charset="0"/>
      <p:regular r:id="rId32"/>
      <p:bold r:id="rId33"/>
      <p:italic r:id="rId34"/>
      <p:boldItalic r:id="rId35"/>
    </p:embeddedFont>
    <p:embeddedFont>
      <p:font typeface="Tempus Sans ITC" panose="04020404030D07020202" pitchFamily="82" charset="0"/>
      <p:regular r:id="rId36"/>
    </p:embeddedFont>
    <p:embeddedFont>
      <p:font typeface="WindSong Medium"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660"/>
  </p:normalViewPr>
  <p:slideViewPr>
    <p:cSldViewPr snapToGrid="0">
      <p:cViewPr varScale="1">
        <p:scale>
          <a:sx n="64" d="100"/>
          <a:sy n="64" d="100"/>
        </p:scale>
        <p:origin x="13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575984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9986F9E1-E497-4E6B-914E-A4D9295C3E26}" type="slidenum">
              <a:rPr lang="en-US" smtClean="0"/>
              <a:t>4</a:t>
            </a:fld>
            <a:endParaRPr lang="en-US"/>
          </a:p>
        </p:txBody>
      </p:sp>
    </p:spTree>
    <p:extLst>
      <p:ext uri="{BB962C8B-B14F-4D97-AF65-F5344CB8AC3E}">
        <p14:creationId xmlns:p14="http://schemas.microsoft.com/office/powerpoint/2010/main" val="4185408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1eb2014fdb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1eb2014fdb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g1eb205fd2b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9" name="Google Shape;2939;g1eb205fd2b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1eb2014fdb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7" name="Google Shape;2357;g1eb2014fdb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g1eb205fd2b6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1" name="Google Shape;3161;g1eb205fd2b6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6"/>
        <p:cNvGrpSpPr/>
        <p:nvPr/>
      </p:nvGrpSpPr>
      <p:grpSpPr>
        <a:xfrm>
          <a:off x="0" y="0"/>
          <a:ext cx="0" cy="0"/>
          <a:chOff x="0" y="0"/>
          <a:chExt cx="0" cy="0"/>
        </a:xfrm>
      </p:grpSpPr>
      <p:sp>
        <p:nvSpPr>
          <p:cNvPr id="317" name="Google Shape;317;p4"/>
          <p:cNvSpPr/>
          <p:nvPr/>
        </p:nvSpPr>
        <p:spPr>
          <a:xfrm flipH="1">
            <a:off x="4833904" y="1022275"/>
            <a:ext cx="6661915" cy="4511167"/>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18" name="Google Shape;318;p4"/>
          <p:cNvGrpSpPr/>
          <p:nvPr/>
        </p:nvGrpSpPr>
        <p:grpSpPr>
          <a:xfrm flipH="1">
            <a:off x="3488230" y="457212"/>
            <a:ext cx="1673477" cy="1673477"/>
            <a:chOff x="1315658" y="1560986"/>
            <a:chExt cx="1080220" cy="1080220"/>
          </a:xfrm>
        </p:grpSpPr>
        <p:sp>
          <p:nvSpPr>
            <p:cNvPr id="319" name="Google Shape;319;p4"/>
            <p:cNvSpPr/>
            <p:nvPr/>
          </p:nvSpPr>
          <p:spPr>
            <a:xfrm>
              <a:off x="1315658" y="1560986"/>
              <a:ext cx="1080220" cy="1080220"/>
            </a:xfrm>
            <a:custGeom>
              <a:avLst/>
              <a:gdLst/>
              <a:ahLst/>
              <a:cxnLst/>
              <a:rect l="l" t="t" r="r" b="b"/>
              <a:pathLst>
                <a:path w="698042" h="698042" extrusionOk="0">
                  <a:moveTo>
                    <a:pt x="0" y="0"/>
                  </a:moveTo>
                  <a:lnTo>
                    <a:pt x="698043" y="0"/>
                  </a:lnTo>
                  <a:lnTo>
                    <a:pt x="698043" y="698042"/>
                  </a:lnTo>
                  <a:lnTo>
                    <a:pt x="0" y="698042"/>
                  </a:lnTo>
                  <a:lnTo>
                    <a:pt x="0" y="0"/>
                  </a:lnTo>
                  <a:close/>
                </a:path>
              </a:pathLst>
            </a:custGeom>
            <a:solidFill>
              <a:schemeClr val="accent3"/>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20" name="Google Shape;320;p4"/>
            <p:cNvGrpSpPr/>
            <p:nvPr/>
          </p:nvGrpSpPr>
          <p:grpSpPr>
            <a:xfrm>
              <a:off x="1376316" y="1620272"/>
              <a:ext cx="958201" cy="960937"/>
              <a:chOff x="970975" y="975229"/>
              <a:chExt cx="619553" cy="621322"/>
            </a:xfrm>
          </p:grpSpPr>
          <p:grpSp>
            <p:nvGrpSpPr>
              <p:cNvPr id="321" name="Google Shape;321;p4"/>
              <p:cNvGrpSpPr/>
              <p:nvPr/>
            </p:nvGrpSpPr>
            <p:grpSpPr>
              <a:xfrm>
                <a:off x="970975" y="975229"/>
                <a:ext cx="619553" cy="6015"/>
                <a:chOff x="970975" y="975229"/>
                <a:chExt cx="619553" cy="6015"/>
              </a:xfrm>
            </p:grpSpPr>
            <p:sp>
              <p:nvSpPr>
                <p:cNvPr id="322" name="Google Shape;322;p4"/>
                <p:cNvSpPr/>
                <p:nvPr/>
              </p:nvSpPr>
              <p:spPr>
                <a:xfrm>
                  <a:off x="970975"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3" name="Google Shape;323;p4"/>
                <p:cNvSpPr/>
                <p:nvPr/>
              </p:nvSpPr>
              <p:spPr>
                <a:xfrm>
                  <a:off x="1339099"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4" name="Google Shape;324;p4"/>
                <p:cNvSpPr/>
                <p:nvPr/>
              </p:nvSpPr>
              <p:spPr>
                <a:xfrm>
                  <a:off x="1155035" y="975229"/>
                  <a:ext cx="6015" cy="6015"/>
                </a:xfrm>
                <a:custGeom>
                  <a:avLst/>
                  <a:gdLst/>
                  <a:ahLst/>
                  <a:cxnLst/>
                  <a:rect l="l" t="t" r="r" b="b"/>
                  <a:pathLst>
                    <a:path w="6015" h="6015" extrusionOk="0">
                      <a:moveTo>
                        <a:pt x="0" y="3008"/>
                      </a:moveTo>
                      <a:cubicBezTo>
                        <a:pt x="0" y="1348"/>
                        <a:pt x="1348" y="0"/>
                        <a:pt x="3008" y="0"/>
                      </a:cubicBezTo>
                      <a:cubicBezTo>
                        <a:pt x="4668" y="0"/>
                        <a:pt x="6016" y="1348"/>
                        <a:pt x="6016" y="3008"/>
                      </a:cubicBezTo>
                      <a:cubicBezTo>
                        <a:pt x="6016"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5" name="Google Shape;325;p4"/>
                <p:cNvSpPr/>
                <p:nvPr/>
              </p:nvSpPr>
              <p:spPr>
                <a:xfrm>
                  <a:off x="1523159"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6" name="Google Shape;326;p4"/>
                <p:cNvSpPr/>
                <p:nvPr/>
              </p:nvSpPr>
              <p:spPr>
                <a:xfrm>
                  <a:off x="1032328" y="975229"/>
                  <a:ext cx="6011" cy="6015"/>
                </a:xfrm>
                <a:custGeom>
                  <a:avLst/>
                  <a:gdLst/>
                  <a:ahLst/>
                  <a:cxnLst/>
                  <a:rect l="l" t="t" r="r" b="b"/>
                  <a:pathLst>
                    <a:path w="6011" h="6015" extrusionOk="0">
                      <a:moveTo>
                        <a:pt x="0" y="3008"/>
                      </a:moveTo>
                      <a:cubicBezTo>
                        <a:pt x="0" y="1348"/>
                        <a:pt x="1344" y="0"/>
                        <a:pt x="3008" y="0"/>
                      </a:cubicBezTo>
                      <a:cubicBezTo>
                        <a:pt x="4667" y="0"/>
                        <a:pt x="6011" y="1348"/>
                        <a:pt x="6011" y="3008"/>
                      </a:cubicBezTo>
                      <a:cubicBezTo>
                        <a:pt x="6011" y="4667"/>
                        <a:pt x="4667"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7" name="Google Shape;327;p4"/>
                <p:cNvSpPr/>
                <p:nvPr/>
              </p:nvSpPr>
              <p:spPr>
                <a:xfrm>
                  <a:off x="1400452" y="975229"/>
                  <a:ext cx="6011" cy="6015"/>
                </a:xfrm>
                <a:custGeom>
                  <a:avLst/>
                  <a:gdLst/>
                  <a:ahLst/>
                  <a:cxnLst/>
                  <a:rect l="l" t="t" r="r" b="b"/>
                  <a:pathLst>
                    <a:path w="6011" h="6015" extrusionOk="0">
                      <a:moveTo>
                        <a:pt x="0" y="3008"/>
                      </a:moveTo>
                      <a:cubicBezTo>
                        <a:pt x="0" y="1348"/>
                        <a:pt x="1344" y="0"/>
                        <a:pt x="3008" y="0"/>
                      </a:cubicBezTo>
                      <a:cubicBezTo>
                        <a:pt x="4668" y="0"/>
                        <a:pt x="6012" y="1348"/>
                        <a:pt x="6012" y="3008"/>
                      </a:cubicBezTo>
                      <a:cubicBezTo>
                        <a:pt x="6012" y="4667"/>
                        <a:pt x="4668"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8" name="Google Shape;328;p4"/>
                <p:cNvSpPr/>
                <p:nvPr/>
              </p:nvSpPr>
              <p:spPr>
                <a:xfrm>
                  <a:off x="1216388" y="975229"/>
                  <a:ext cx="6015" cy="6015"/>
                </a:xfrm>
                <a:custGeom>
                  <a:avLst/>
                  <a:gdLst/>
                  <a:ahLst/>
                  <a:cxnLst/>
                  <a:rect l="l" t="t" r="r" b="b"/>
                  <a:pathLst>
                    <a:path w="6015" h="6015" extrusionOk="0">
                      <a:moveTo>
                        <a:pt x="0" y="3008"/>
                      </a:moveTo>
                      <a:cubicBezTo>
                        <a:pt x="0" y="1348"/>
                        <a:pt x="1348" y="0"/>
                        <a:pt x="3008" y="0"/>
                      </a:cubicBezTo>
                      <a:cubicBezTo>
                        <a:pt x="4668" y="0"/>
                        <a:pt x="6015" y="1348"/>
                        <a:pt x="6015" y="3008"/>
                      </a:cubicBezTo>
                      <a:cubicBezTo>
                        <a:pt x="6015"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9" name="Google Shape;329;p4"/>
                <p:cNvSpPr/>
                <p:nvPr/>
              </p:nvSpPr>
              <p:spPr>
                <a:xfrm>
                  <a:off x="1584513"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0" name="Google Shape;330;p4"/>
                <p:cNvSpPr/>
                <p:nvPr/>
              </p:nvSpPr>
              <p:spPr>
                <a:xfrm>
                  <a:off x="1093681" y="975229"/>
                  <a:ext cx="6011" cy="6015"/>
                </a:xfrm>
                <a:custGeom>
                  <a:avLst/>
                  <a:gdLst/>
                  <a:ahLst/>
                  <a:cxnLst/>
                  <a:rect l="l" t="t" r="r" b="b"/>
                  <a:pathLst>
                    <a:path w="6011" h="6015" extrusionOk="0">
                      <a:moveTo>
                        <a:pt x="0" y="3008"/>
                      </a:moveTo>
                      <a:cubicBezTo>
                        <a:pt x="0" y="1348"/>
                        <a:pt x="1348" y="0"/>
                        <a:pt x="3008" y="0"/>
                      </a:cubicBezTo>
                      <a:cubicBezTo>
                        <a:pt x="4667" y="0"/>
                        <a:pt x="6011" y="1348"/>
                        <a:pt x="6011" y="3008"/>
                      </a:cubicBezTo>
                      <a:cubicBezTo>
                        <a:pt x="6011"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 name="Google Shape;331;p4"/>
                <p:cNvSpPr/>
                <p:nvPr/>
              </p:nvSpPr>
              <p:spPr>
                <a:xfrm>
                  <a:off x="1461806" y="975229"/>
                  <a:ext cx="6011" cy="6015"/>
                </a:xfrm>
                <a:custGeom>
                  <a:avLst/>
                  <a:gdLst/>
                  <a:ahLst/>
                  <a:cxnLst/>
                  <a:rect l="l" t="t" r="r" b="b"/>
                  <a:pathLst>
                    <a:path w="6011" h="6015" extrusionOk="0">
                      <a:moveTo>
                        <a:pt x="0" y="3008"/>
                      </a:moveTo>
                      <a:cubicBezTo>
                        <a:pt x="0" y="1348"/>
                        <a:pt x="1348" y="0"/>
                        <a:pt x="3008" y="0"/>
                      </a:cubicBezTo>
                      <a:cubicBezTo>
                        <a:pt x="4668" y="0"/>
                        <a:pt x="6012" y="1348"/>
                        <a:pt x="6012" y="3008"/>
                      </a:cubicBezTo>
                      <a:cubicBezTo>
                        <a:pt x="6012"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2" name="Google Shape;332;p4"/>
                <p:cNvSpPr/>
                <p:nvPr/>
              </p:nvSpPr>
              <p:spPr>
                <a:xfrm>
                  <a:off x="1277746" y="975229"/>
                  <a:ext cx="6011" cy="6015"/>
                </a:xfrm>
                <a:custGeom>
                  <a:avLst/>
                  <a:gdLst/>
                  <a:ahLst/>
                  <a:cxnLst/>
                  <a:rect l="l" t="t" r="r" b="b"/>
                  <a:pathLst>
                    <a:path w="6011" h="6015" extrusionOk="0">
                      <a:moveTo>
                        <a:pt x="0" y="3008"/>
                      </a:moveTo>
                      <a:cubicBezTo>
                        <a:pt x="0" y="1348"/>
                        <a:pt x="1344" y="0"/>
                        <a:pt x="3004" y="0"/>
                      </a:cubicBezTo>
                      <a:cubicBezTo>
                        <a:pt x="4663" y="0"/>
                        <a:pt x="6011" y="1348"/>
                        <a:pt x="6011" y="3008"/>
                      </a:cubicBezTo>
                      <a:cubicBezTo>
                        <a:pt x="6011" y="4667"/>
                        <a:pt x="4663"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33" name="Google Shape;333;p4"/>
              <p:cNvGrpSpPr/>
              <p:nvPr/>
            </p:nvGrpSpPr>
            <p:grpSpPr>
              <a:xfrm>
                <a:off x="970975" y="1326837"/>
                <a:ext cx="619553" cy="6011"/>
                <a:chOff x="970975" y="1326837"/>
                <a:chExt cx="619553" cy="6011"/>
              </a:xfrm>
            </p:grpSpPr>
            <p:sp>
              <p:nvSpPr>
                <p:cNvPr id="334" name="Google Shape;334;p4"/>
                <p:cNvSpPr/>
                <p:nvPr/>
              </p:nvSpPr>
              <p:spPr>
                <a:xfrm>
                  <a:off x="970975"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5" name="Google Shape;335;p4"/>
                <p:cNvSpPr/>
                <p:nvPr/>
              </p:nvSpPr>
              <p:spPr>
                <a:xfrm>
                  <a:off x="1339099"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6" name="Google Shape;336;p4"/>
                <p:cNvSpPr/>
                <p:nvPr/>
              </p:nvSpPr>
              <p:spPr>
                <a:xfrm>
                  <a:off x="1155035" y="132683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7" name="Google Shape;337;p4"/>
                <p:cNvSpPr/>
                <p:nvPr/>
              </p:nvSpPr>
              <p:spPr>
                <a:xfrm>
                  <a:off x="1523159"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8" name="Google Shape;338;p4"/>
                <p:cNvSpPr/>
                <p:nvPr/>
              </p:nvSpPr>
              <p:spPr>
                <a:xfrm>
                  <a:off x="1032328" y="132683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9" name="Google Shape;339;p4"/>
                <p:cNvSpPr/>
                <p:nvPr/>
              </p:nvSpPr>
              <p:spPr>
                <a:xfrm>
                  <a:off x="1400452" y="132683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0" name="Google Shape;340;p4"/>
                <p:cNvSpPr/>
                <p:nvPr/>
              </p:nvSpPr>
              <p:spPr>
                <a:xfrm>
                  <a:off x="1216388" y="132683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1" name="Google Shape;341;p4"/>
                <p:cNvSpPr/>
                <p:nvPr/>
              </p:nvSpPr>
              <p:spPr>
                <a:xfrm>
                  <a:off x="1584513"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2" name="Google Shape;342;p4"/>
                <p:cNvSpPr/>
                <p:nvPr/>
              </p:nvSpPr>
              <p:spPr>
                <a:xfrm>
                  <a:off x="1093681" y="132683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3" name="Google Shape;343;p4"/>
                <p:cNvSpPr/>
                <p:nvPr/>
              </p:nvSpPr>
              <p:spPr>
                <a:xfrm>
                  <a:off x="1461806" y="132683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4" name="Google Shape;344;p4"/>
                <p:cNvSpPr/>
                <p:nvPr/>
              </p:nvSpPr>
              <p:spPr>
                <a:xfrm>
                  <a:off x="1277746" y="132683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45" name="Google Shape;345;p4"/>
              <p:cNvGrpSpPr/>
              <p:nvPr/>
            </p:nvGrpSpPr>
            <p:grpSpPr>
              <a:xfrm>
                <a:off x="970975" y="1151035"/>
                <a:ext cx="619553" cy="6011"/>
                <a:chOff x="970975" y="1151035"/>
                <a:chExt cx="619553" cy="6011"/>
              </a:xfrm>
            </p:grpSpPr>
            <p:sp>
              <p:nvSpPr>
                <p:cNvPr id="346" name="Google Shape;346;p4"/>
                <p:cNvSpPr/>
                <p:nvPr/>
              </p:nvSpPr>
              <p:spPr>
                <a:xfrm>
                  <a:off x="970975"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7" name="Google Shape;347;p4"/>
                <p:cNvSpPr/>
                <p:nvPr/>
              </p:nvSpPr>
              <p:spPr>
                <a:xfrm>
                  <a:off x="1339099"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8" name="Google Shape;348;p4"/>
                <p:cNvSpPr/>
                <p:nvPr/>
              </p:nvSpPr>
              <p:spPr>
                <a:xfrm>
                  <a:off x="1155035" y="115103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9" name="Google Shape;349;p4"/>
                <p:cNvSpPr/>
                <p:nvPr/>
              </p:nvSpPr>
              <p:spPr>
                <a:xfrm>
                  <a:off x="1523159"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0" name="Google Shape;350;p4"/>
                <p:cNvSpPr/>
                <p:nvPr/>
              </p:nvSpPr>
              <p:spPr>
                <a:xfrm>
                  <a:off x="1032328" y="115103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 name="Google Shape;351;p4"/>
                <p:cNvSpPr/>
                <p:nvPr/>
              </p:nvSpPr>
              <p:spPr>
                <a:xfrm>
                  <a:off x="1400452" y="115103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2" name="Google Shape;352;p4"/>
                <p:cNvSpPr/>
                <p:nvPr/>
              </p:nvSpPr>
              <p:spPr>
                <a:xfrm>
                  <a:off x="1216388" y="115103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4"/>
                <p:cNvSpPr/>
                <p:nvPr/>
              </p:nvSpPr>
              <p:spPr>
                <a:xfrm>
                  <a:off x="1584513"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4"/>
                <p:cNvSpPr/>
                <p:nvPr/>
              </p:nvSpPr>
              <p:spPr>
                <a:xfrm>
                  <a:off x="1093681" y="115103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5" name="Google Shape;355;p4"/>
                <p:cNvSpPr/>
                <p:nvPr/>
              </p:nvSpPr>
              <p:spPr>
                <a:xfrm>
                  <a:off x="1461806" y="115103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6" name="Google Shape;356;p4"/>
                <p:cNvSpPr/>
                <p:nvPr/>
              </p:nvSpPr>
              <p:spPr>
                <a:xfrm>
                  <a:off x="1277746" y="115103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57" name="Google Shape;357;p4"/>
              <p:cNvGrpSpPr/>
              <p:nvPr/>
            </p:nvGrpSpPr>
            <p:grpSpPr>
              <a:xfrm>
                <a:off x="970975" y="1502639"/>
                <a:ext cx="619553" cy="6011"/>
                <a:chOff x="970975" y="1502639"/>
                <a:chExt cx="619553" cy="6011"/>
              </a:xfrm>
            </p:grpSpPr>
            <p:sp>
              <p:nvSpPr>
                <p:cNvPr id="358" name="Google Shape;358;p4"/>
                <p:cNvSpPr/>
                <p:nvPr/>
              </p:nvSpPr>
              <p:spPr>
                <a:xfrm>
                  <a:off x="970975"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9" name="Google Shape;359;p4"/>
                <p:cNvSpPr/>
                <p:nvPr/>
              </p:nvSpPr>
              <p:spPr>
                <a:xfrm>
                  <a:off x="1339099"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0" name="Google Shape;360;p4"/>
                <p:cNvSpPr/>
                <p:nvPr/>
              </p:nvSpPr>
              <p:spPr>
                <a:xfrm>
                  <a:off x="1155035" y="150263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1" name="Google Shape;361;p4"/>
                <p:cNvSpPr/>
                <p:nvPr/>
              </p:nvSpPr>
              <p:spPr>
                <a:xfrm>
                  <a:off x="1523159"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2" name="Google Shape;362;p4"/>
                <p:cNvSpPr/>
                <p:nvPr/>
              </p:nvSpPr>
              <p:spPr>
                <a:xfrm>
                  <a:off x="1032328" y="150263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3" name="Google Shape;363;p4"/>
                <p:cNvSpPr/>
                <p:nvPr/>
              </p:nvSpPr>
              <p:spPr>
                <a:xfrm>
                  <a:off x="1400452" y="150263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4" name="Google Shape;364;p4"/>
                <p:cNvSpPr/>
                <p:nvPr/>
              </p:nvSpPr>
              <p:spPr>
                <a:xfrm>
                  <a:off x="1216388" y="150263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 name="Google Shape;365;p4"/>
                <p:cNvSpPr/>
                <p:nvPr/>
              </p:nvSpPr>
              <p:spPr>
                <a:xfrm>
                  <a:off x="1584513"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6" name="Google Shape;366;p4"/>
                <p:cNvSpPr/>
                <p:nvPr/>
              </p:nvSpPr>
              <p:spPr>
                <a:xfrm>
                  <a:off x="1093681" y="150263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7" name="Google Shape;367;p4"/>
                <p:cNvSpPr/>
                <p:nvPr/>
              </p:nvSpPr>
              <p:spPr>
                <a:xfrm>
                  <a:off x="1461806" y="150263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8" name="Google Shape;368;p4"/>
                <p:cNvSpPr/>
                <p:nvPr/>
              </p:nvSpPr>
              <p:spPr>
                <a:xfrm>
                  <a:off x="1277746" y="150263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69" name="Google Shape;369;p4"/>
              <p:cNvGrpSpPr/>
              <p:nvPr/>
            </p:nvGrpSpPr>
            <p:grpSpPr>
              <a:xfrm>
                <a:off x="970975" y="1063134"/>
                <a:ext cx="619553" cy="6011"/>
                <a:chOff x="970975" y="1063134"/>
                <a:chExt cx="619553" cy="6011"/>
              </a:xfrm>
            </p:grpSpPr>
            <p:sp>
              <p:nvSpPr>
                <p:cNvPr id="370" name="Google Shape;370;p4"/>
                <p:cNvSpPr/>
                <p:nvPr/>
              </p:nvSpPr>
              <p:spPr>
                <a:xfrm>
                  <a:off x="970975"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1" name="Google Shape;371;p4"/>
                <p:cNvSpPr/>
                <p:nvPr/>
              </p:nvSpPr>
              <p:spPr>
                <a:xfrm>
                  <a:off x="1339099"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2" name="Google Shape;372;p4"/>
                <p:cNvSpPr/>
                <p:nvPr/>
              </p:nvSpPr>
              <p:spPr>
                <a:xfrm>
                  <a:off x="1155035" y="106313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 name="Google Shape;373;p4"/>
                <p:cNvSpPr/>
                <p:nvPr/>
              </p:nvSpPr>
              <p:spPr>
                <a:xfrm>
                  <a:off x="1523159"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 name="Google Shape;374;p4"/>
                <p:cNvSpPr/>
                <p:nvPr/>
              </p:nvSpPr>
              <p:spPr>
                <a:xfrm>
                  <a:off x="1032328" y="106313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5" name="Google Shape;375;p4"/>
                <p:cNvSpPr/>
                <p:nvPr/>
              </p:nvSpPr>
              <p:spPr>
                <a:xfrm>
                  <a:off x="1400452" y="106313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 name="Google Shape;376;p4"/>
                <p:cNvSpPr/>
                <p:nvPr/>
              </p:nvSpPr>
              <p:spPr>
                <a:xfrm>
                  <a:off x="1216388" y="106313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 name="Google Shape;377;p4"/>
                <p:cNvSpPr/>
                <p:nvPr/>
              </p:nvSpPr>
              <p:spPr>
                <a:xfrm>
                  <a:off x="1584513"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 name="Google Shape;378;p4"/>
                <p:cNvSpPr/>
                <p:nvPr/>
              </p:nvSpPr>
              <p:spPr>
                <a:xfrm>
                  <a:off x="1093681" y="106313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 name="Google Shape;379;p4"/>
                <p:cNvSpPr/>
                <p:nvPr/>
              </p:nvSpPr>
              <p:spPr>
                <a:xfrm>
                  <a:off x="1461806" y="106313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 name="Google Shape;380;p4"/>
                <p:cNvSpPr/>
                <p:nvPr/>
              </p:nvSpPr>
              <p:spPr>
                <a:xfrm>
                  <a:off x="1277746" y="106313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81" name="Google Shape;381;p4"/>
              <p:cNvGrpSpPr/>
              <p:nvPr/>
            </p:nvGrpSpPr>
            <p:grpSpPr>
              <a:xfrm>
                <a:off x="970975" y="1414738"/>
                <a:ext cx="619553" cy="6011"/>
                <a:chOff x="970975" y="1414738"/>
                <a:chExt cx="619553" cy="6011"/>
              </a:xfrm>
            </p:grpSpPr>
            <p:sp>
              <p:nvSpPr>
                <p:cNvPr id="382" name="Google Shape;382;p4"/>
                <p:cNvSpPr/>
                <p:nvPr/>
              </p:nvSpPr>
              <p:spPr>
                <a:xfrm>
                  <a:off x="970975"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 name="Google Shape;383;p4"/>
                <p:cNvSpPr/>
                <p:nvPr/>
              </p:nvSpPr>
              <p:spPr>
                <a:xfrm>
                  <a:off x="1339099"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 name="Google Shape;384;p4"/>
                <p:cNvSpPr/>
                <p:nvPr/>
              </p:nvSpPr>
              <p:spPr>
                <a:xfrm>
                  <a:off x="1155035" y="1414738"/>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 name="Google Shape;385;p4"/>
                <p:cNvSpPr/>
                <p:nvPr/>
              </p:nvSpPr>
              <p:spPr>
                <a:xfrm>
                  <a:off x="1523159"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 name="Google Shape;386;p4"/>
                <p:cNvSpPr/>
                <p:nvPr/>
              </p:nvSpPr>
              <p:spPr>
                <a:xfrm>
                  <a:off x="1032328" y="1414738"/>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4"/>
                <p:cNvSpPr/>
                <p:nvPr/>
              </p:nvSpPr>
              <p:spPr>
                <a:xfrm>
                  <a:off x="1400452" y="1414738"/>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8" name="Google Shape;388;p4"/>
                <p:cNvSpPr/>
                <p:nvPr/>
              </p:nvSpPr>
              <p:spPr>
                <a:xfrm>
                  <a:off x="1216388" y="1414738"/>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9" name="Google Shape;389;p4"/>
                <p:cNvSpPr/>
                <p:nvPr/>
              </p:nvSpPr>
              <p:spPr>
                <a:xfrm>
                  <a:off x="1584513"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0" name="Google Shape;390;p4"/>
                <p:cNvSpPr/>
                <p:nvPr/>
              </p:nvSpPr>
              <p:spPr>
                <a:xfrm>
                  <a:off x="1093681" y="1414738"/>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1" name="Google Shape;391;p4"/>
                <p:cNvSpPr/>
                <p:nvPr/>
              </p:nvSpPr>
              <p:spPr>
                <a:xfrm>
                  <a:off x="1461806" y="1414738"/>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2" name="Google Shape;392;p4"/>
                <p:cNvSpPr/>
                <p:nvPr/>
              </p:nvSpPr>
              <p:spPr>
                <a:xfrm>
                  <a:off x="1277746" y="1414738"/>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93" name="Google Shape;393;p4"/>
              <p:cNvGrpSpPr/>
              <p:nvPr/>
            </p:nvGrpSpPr>
            <p:grpSpPr>
              <a:xfrm>
                <a:off x="970975" y="1238936"/>
                <a:ext cx="619553" cy="6011"/>
                <a:chOff x="970975" y="1238936"/>
                <a:chExt cx="619553" cy="6011"/>
              </a:xfrm>
            </p:grpSpPr>
            <p:sp>
              <p:nvSpPr>
                <p:cNvPr id="394" name="Google Shape;394;p4"/>
                <p:cNvSpPr/>
                <p:nvPr/>
              </p:nvSpPr>
              <p:spPr>
                <a:xfrm>
                  <a:off x="970975"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5" name="Google Shape;395;p4"/>
                <p:cNvSpPr/>
                <p:nvPr/>
              </p:nvSpPr>
              <p:spPr>
                <a:xfrm>
                  <a:off x="1339099"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6" name="Google Shape;396;p4"/>
                <p:cNvSpPr/>
                <p:nvPr/>
              </p:nvSpPr>
              <p:spPr>
                <a:xfrm>
                  <a:off x="1155035" y="123893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7" name="Google Shape;397;p4"/>
                <p:cNvSpPr/>
                <p:nvPr/>
              </p:nvSpPr>
              <p:spPr>
                <a:xfrm>
                  <a:off x="1523159"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8" name="Google Shape;398;p4"/>
                <p:cNvSpPr/>
                <p:nvPr/>
              </p:nvSpPr>
              <p:spPr>
                <a:xfrm>
                  <a:off x="1032328" y="123893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9" name="Google Shape;399;p4"/>
                <p:cNvSpPr/>
                <p:nvPr/>
              </p:nvSpPr>
              <p:spPr>
                <a:xfrm>
                  <a:off x="1400452" y="123893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0" name="Google Shape;400;p4"/>
                <p:cNvSpPr/>
                <p:nvPr/>
              </p:nvSpPr>
              <p:spPr>
                <a:xfrm>
                  <a:off x="1216388" y="123893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1" name="Google Shape;401;p4"/>
                <p:cNvSpPr/>
                <p:nvPr/>
              </p:nvSpPr>
              <p:spPr>
                <a:xfrm>
                  <a:off x="1584513"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2" name="Google Shape;402;p4"/>
                <p:cNvSpPr/>
                <p:nvPr/>
              </p:nvSpPr>
              <p:spPr>
                <a:xfrm>
                  <a:off x="1093681" y="123893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3" name="Google Shape;403;p4"/>
                <p:cNvSpPr/>
                <p:nvPr/>
              </p:nvSpPr>
              <p:spPr>
                <a:xfrm>
                  <a:off x="1461806" y="123893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4" name="Google Shape;404;p4"/>
                <p:cNvSpPr/>
                <p:nvPr/>
              </p:nvSpPr>
              <p:spPr>
                <a:xfrm>
                  <a:off x="1277746" y="123893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5" name="Google Shape;405;p4"/>
              <p:cNvGrpSpPr/>
              <p:nvPr/>
            </p:nvGrpSpPr>
            <p:grpSpPr>
              <a:xfrm>
                <a:off x="970975" y="1590540"/>
                <a:ext cx="619553" cy="6011"/>
                <a:chOff x="970975" y="1590540"/>
                <a:chExt cx="619553" cy="6011"/>
              </a:xfrm>
            </p:grpSpPr>
            <p:sp>
              <p:nvSpPr>
                <p:cNvPr id="406" name="Google Shape;406;p4"/>
                <p:cNvSpPr/>
                <p:nvPr/>
              </p:nvSpPr>
              <p:spPr>
                <a:xfrm>
                  <a:off x="970975"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 name="Google Shape;407;p4"/>
                <p:cNvSpPr/>
                <p:nvPr/>
              </p:nvSpPr>
              <p:spPr>
                <a:xfrm>
                  <a:off x="1339099"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 name="Google Shape;408;p4"/>
                <p:cNvSpPr/>
                <p:nvPr/>
              </p:nvSpPr>
              <p:spPr>
                <a:xfrm>
                  <a:off x="1155035" y="1590540"/>
                  <a:ext cx="6015" cy="6011"/>
                </a:xfrm>
                <a:custGeom>
                  <a:avLst/>
                  <a:gdLst/>
                  <a:ahLst/>
                  <a:cxnLst/>
                  <a:rect l="l" t="t" r="r" b="b"/>
                  <a:pathLst>
                    <a:path w="6015" h="6011" extrusionOk="0">
                      <a:moveTo>
                        <a:pt x="0" y="3008"/>
                      </a:moveTo>
                      <a:cubicBezTo>
                        <a:pt x="0" y="1348"/>
                        <a:pt x="1348" y="0"/>
                        <a:pt x="3008" y="0"/>
                      </a:cubicBezTo>
                      <a:cubicBezTo>
                        <a:pt x="4668" y="0"/>
                        <a:pt x="6016" y="1348"/>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9" name="Google Shape;409;p4"/>
                <p:cNvSpPr/>
                <p:nvPr/>
              </p:nvSpPr>
              <p:spPr>
                <a:xfrm>
                  <a:off x="1523159"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 name="Google Shape;410;p4"/>
                <p:cNvSpPr/>
                <p:nvPr/>
              </p:nvSpPr>
              <p:spPr>
                <a:xfrm>
                  <a:off x="1032328" y="1590540"/>
                  <a:ext cx="6011" cy="6011"/>
                </a:xfrm>
                <a:custGeom>
                  <a:avLst/>
                  <a:gdLst/>
                  <a:ahLst/>
                  <a:cxnLst/>
                  <a:rect l="l" t="t" r="r" b="b"/>
                  <a:pathLst>
                    <a:path w="6011" h="6011" extrusionOk="0">
                      <a:moveTo>
                        <a:pt x="0" y="3008"/>
                      </a:moveTo>
                      <a:cubicBezTo>
                        <a:pt x="0" y="1348"/>
                        <a:pt x="1344" y="0"/>
                        <a:pt x="3008" y="0"/>
                      </a:cubicBezTo>
                      <a:cubicBezTo>
                        <a:pt x="4667" y="0"/>
                        <a:pt x="6011" y="1348"/>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1" name="Google Shape;411;p4"/>
                <p:cNvSpPr/>
                <p:nvPr/>
              </p:nvSpPr>
              <p:spPr>
                <a:xfrm>
                  <a:off x="1400452" y="1590540"/>
                  <a:ext cx="6011" cy="6011"/>
                </a:xfrm>
                <a:custGeom>
                  <a:avLst/>
                  <a:gdLst/>
                  <a:ahLst/>
                  <a:cxnLst/>
                  <a:rect l="l" t="t" r="r" b="b"/>
                  <a:pathLst>
                    <a:path w="6011" h="6011" extrusionOk="0">
                      <a:moveTo>
                        <a:pt x="0" y="3008"/>
                      </a:moveTo>
                      <a:cubicBezTo>
                        <a:pt x="0" y="1348"/>
                        <a:pt x="1344" y="0"/>
                        <a:pt x="3008" y="0"/>
                      </a:cubicBezTo>
                      <a:cubicBezTo>
                        <a:pt x="4668" y="0"/>
                        <a:pt x="6012" y="1348"/>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2" name="Google Shape;412;p4"/>
                <p:cNvSpPr/>
                <p:nvPr/>
              </p:nvSpPr>
              <p:spPr>
                <a:xfrm>
                  <a:off x="1216388" y="1590540"/>
                  <a:ext cx="6015" cy="6011"/>
                </a:xfrm>
                <a:custGeom>
                  <a:avLst/>
                  <a:gdLst/>
                  <a:ahLst/>
                  <a:cxnLst/>
                  <a:rect l="l" t="t" r="r" b="b"/>
                  <a:pathLst>
                    <a:path w="6015" h="6011" extrusionOk="0">
                      <a:moveTo>
                        <a:pt x="0" y="3008"/>
                      </a:moveTo>
                      <a:cubicBezTo>
                        <a:pt x="0" y="1348"/>
                        <a:pt x="1348" y="0"/>
                        <a:pt x="3008" y="0"/>
                      </a:cubicBezTo>
                      <a:cubicBezTo>
                        <a:pt x="4668" y="0"/>
                        <a:pt x="6015" y="1348"/>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3" name="Google Shape;413;p4"/>
                <p:cNvSpPr/>
                <p:nvPr/>
              </p:nvSpPr>
              <p:spPr>
                <a:xfrm>
                  <a:off x="1584513"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4" name="Google Shape;414;p4"/>
                <p:cNvSpPr/>
                <p:nvPr/>
              </p:nvSpPr>
              <p:spPr>
                <a:xfrm>
                  <a:off x="1093681" y="1590540"/>
                  <a:ext cx="6011" cy="6011"/>
                </a:xfrm>
                <a:custGeom>
                  <a:avLst/>
                  <a:gdLst/>
                  <a:ahLst/>
                  <a:cxnLst/>
                  <a:rect l="l" t="t" r="r" b="b"/>
                  <a:pathLst>
                    <a:path w="6011" h="6011" extrusionOk="0">
                      <a:moveTo>
                        <a:pt x="0" y="3008"/>
                      </a:moveTo>
                      <a:cubicBezTo>
                        <a:pt x="0" y="1348"/>
                        <a:pt x="1348" y="0"/>
                        <a:pt x="3008" y="0"/>
                      </a:cubicBezTo>
                      <a:cubicBezTo>
                        <a:pt x="4667" y="0"/>
                        <a:pt x="6011" y="1348"/>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5" name="Google Shape;415;p4"/>
                <p:cNvSpPr/>
                <p:nvPr/>
              </p:nvSpPr>
              <p:spPr>
                <a:xfrm>
                  <a:off x="1461806" y="1590540"/>
                  <a:ext cx="6011" cy="6011"/>
                </a:xfrm>
                <a:custGeom>
                  <a:avLst/>
                  <a:gdLst/>
                  <a:ahLst/>
                  <a:cxnLst/>
                  <a:rect l="l" t="t" r="r" b="b"/>
                  <a:pathLst>
                    <a:path w="6011" h="6011" extrusionOk="0">
                      <a:moveTo>
                        <a:pt x="0" y="3008"/>
                      </a:moveTo>
                      <a:cubicBezTo>
                        <a:pt x="0" y="1348"/>
                        <a:pt x="1348" y="0"/>
                        <a:pt x="3008" y="0"/>
                      </a:cubicBezTo>
                      <a:cubicBezTo>
                        <a:pt x="4668" y="0"/>
                        <a:pt x="6012" y="1348"/>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 name="Google Shape;416;p4"/>
                <p:cNvSpPr/>
                <p:nvPr/>
              </p:nvSpPr>
              <p:spPr>
                <a:xfrm>
                  <a:off x="1277746" y="1590540"/>
                  <a:ext cx="6011" cy="6011"/>
                </a:xfrm>
                <a:custGeom>
                  <a:avLst/>
                  <a:gdLst/>
                  <a:ahLst/>
                  <a:cxnLst/>
                  <a:rect l="l" t="t" r="r" b="b"/>
                  <a:pathLst>
                    <a:path w="6011" h="6011" extrusionOk="0">
                      <a:moveTo>
                        <a:pt x="0" y="3008"/>
                      </a:moveTo>
                      <a:cubicBezTo>
                        <a:pt x="0" y="1348"/>
                        <a:pt x="1344" y="0"/>
                        <a:pt x="3004" y="0"/>
                      </a:cubicBezTo>
                      <a:cubicBezTo>
                        <a:pt x="4663" y="0"/>
                        <a:pt x="6011" y="1348"/>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17" name="Google Shape;417;p4"/>
              <p:cNvGrpSpPr/>
              <p:nvPr/>
            </p:nvGrpSpPr>
            <p:grpSpPr>
              <a:xfrm>
                <a:off x="970975" y="1019184"/>
                <a:ext cx="619553" cy="6011"/>
                <a:chOff x="970975" y="1019184"/>
                <a:chExt cx="619553" cy="6011"/>
              </a:xfrm>
            </p:grpSpPr>
            <p:sp>
              <p:nvSpPr>
                <p:cNvPr id="418" name="Google Shape;418;p4"/>
                <p:cNvSpPr/>
                <p:nvPr/>
              </p:nvSpPr>
              <p:spPr>
                <a:xfrm>
                  <a:off x="970975"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9" name="Google Shape;419;p4"/>
                <p:cNvSpPr/>
                <p:nvPr/>
              </p:nvSpPr>
              <p:spPr>
                <a:xfrm>
                  <a:off x="1339099"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0" name="Google Shape;420;p4"/>
                <p:cNvSpPr/>
                <p:nvPr/>
              </p:nvSpPr>
              <p:spPr>
                <a:xfrm>
                  <a:off x="1155035" y="101918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 name="Google Shape;421;p4"/>
                <p:cNvSpPr/>
                <p:nvPr/>
              </p:nvSpPr>
              <p:spPr>
                <a:xfrm>
                  <a:off x="1523159"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 name="Google Shape;422;p4"/>
                <p:cNvSpPr/>
                <p:nvPr/>
              </p:nvSpPr>
              <p:spPr>
                <a:xfrm>
                  <a:off x="1032328" y="101918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3" name="Google Shape;423;p4"/>
                <p:cNvSpPr/>
                <p:nvPr/>
              </p:nvSpPr>
              <p:spPr>
                <a:xfrm>
                  <a:off x="1400452" y="101918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4" name="Google Shape;424;p4"/>
                <p:cNvSpPr/>
                <p:nvPr/>
              </p:nvSpPr>
              <p:spPr>
                <a:xfrm>
                  <a:off x="1216388" y="101918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 name="Google Shape;425;p4"/>
                <p:cNvSpPr/>
                <p:nvPr/>
              </p:nvSpPr>
              <p:spPr>
                <a:xfrm>
                  <a:off x="1584513"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6" name="Google Shape;426;p4"/>
                <p:cNvSpPr/>
                <p:nvPr/>
              </p:nvSpPr>
              <p:spPr>
                <a:xfrm>
                  <a:off x="1093681" y="101918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7" name="Google Shape;427;p4"/>
                <p:cNvSpPr/>
                <p:nvPr/>
              </p:nvSpPr>
              <p:spPr>
                <a:xfrm>
                  <a:off x="1461806" y="101918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8" name="Google Shape;428;p4"/>
                <p:cNvSpPr/>
                <p:nvPr/>
              </p:nvSpPr>
              <p:spPr>
                <a:xfrm>
                  <a:off x="1277746" y="101918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29" name="Google Shape;429;p4"/>
              <p:cNvGrpSpPr/>
              <p:nvPr/>
            </p:nvGrpSpPr>
            <p:grpSpPr>
              <a:xfrm>
                <a:off x="970975" y="1370788"/>
                <a:ext cx="619553" cy="6011"/>
                <a:chOff x="970975" y="1370788"/>
                <a:chExt cx="619553" cy="6011"/>
              </a:xfrm>
            </p:grpSpPr>
            <p:sp>
              <p:nvSpPr>
                <p:cNvPr id="430" name="Google Shape;430;p4"/>
                <p:cNvSpPr/>
                <p:nvPr/>
              </p:nvSpPr>
              <p:spPr>
                <a:xfrm>
                  <a:off x="970975"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1" name="Google Shape;431;p4"/>
                <p:cNvSpPr/>
                <p:nvPr/>
              </p:nvSpPr>
              <p:spPr>
                <a:xfrm>
                  <a:off x="1339099"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2" name="Google Shape;432;p4"/>
                <p:cNvSpPr/>
                <p:nvPr/>
              </p:nvSpPr>
              <p:spPr>
                <a:xfrm>
                  <a:off x="1155035" y="1370788"/>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3" name="Google Shape;433;p4"/>
                <p:cNvSpPr/>
                <p:nvPr/>
              </p:nvSpPr>
              <p:spPr>
                <a:xfrm>
                  <a:off x="1523159"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4" name="Google Shape;434;p4"/>
                <p:cNvSpPr/>
                <p:nvPr/>
              </p:nvSpPr>
              <p:spPr>
                <a:xfrm>
                  <a:off x="1032328" y="1370788"/>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5" name="Google Shape;435;p4"/>
                <p:cNvSpPr/>
                <p:nvPr/>
              </p:nvSpPr>
              <p:spPr>
                <a:xfrm>
                  <a:off x="1400452" y="1370788"/>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6" name="Google Shape;436;p4"/>
                <p:cNvSpPr/>
                <p:nvPr/>
              </p:nvSpPr>
              <p:spPr>
                <a:xfrm>
                  <a:off x="1216388" y="1370788"/>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7" name="Google Shape;437;p4"/>
                <p:cNvSpPr/>
                <p:nvPr/>
              </p:nvSpPr>
              <p:spPr>
                <a:xfrm>
                  <a:off x="1584513"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8" name="Google Shape;438;p4"/>
                <p:cNvSpPr/>
                <p:nvPr/>
              </p:nvSpPr>
              <p:spPr>
                <a:xfrm>
                  <a:off x="1093681" y="1370788"/>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9" name="Google Shape;439;p4"/>
                <p:cNvSpPr/>
                <p:nvPr/>
              </p:nvSpPr>
              <p:spPr>
                <a:xfrm>
                  <a:off x="1461806" y="1370788"/>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0" name="Google Shape;440;p4"/>
                <p:cNvSpPr/>
                <p:nvPr/>
              </p:nvSpPr>
              <p:spPr>
                <a:xfrm>
                  <a:off x="1277746" y="1370788"/>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41" name="Google Shape;441;p4"/>
              <p:cNvGrpSpPr/>
              <p:nvPr/>
            </p:nvGrpSpPr>
            <p:grpSpPr>
              <a:xfrm>
                <a:off x="970975" y="1194986"/>
                <a:ext cx="619553" cy="6011"/>
                <a:chOff x="970975" y="1194986"/>
                <a:chExt cx="619553" cy="6011"/>
              </a:xfrm>
            </p:grpSpPr>
            <p:sp>
              <p:nvSpPr>
                <p:cNvPr id="442" name="Google Shape;442;p4"/>
                <p:cNvSpPr/>
                <p:nvPr/>
              </p:nvSpPr>
              <p:spPr>
                <a:xfrm>
                  <a:off x="970975"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3" name="Google Shape;443;p4"/>
                <p:cNvSpPr/>
                <p:nvPr/>
              </p:nvSpPr>
              <p:spPr>
                <a:xfrm>
                  <a:off x="1339099"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4" name="Google Shape;444;p4"/>
                <p:cNvSpPr/>
                <p:nvPr/>
              </p:nvSpPr>
              <p:spPr>
                <a:xfrm>
                  <a:off x="1155035" y="119498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5" name="Google Shape;445;p4"/>
                <p:cNvSpPr/>
                <p:nvPr/>
              </p:nvSpPr>
              <p:spPr>
                <a:xfrm>
                  <a:off x="1523159"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6" name="Google Shape;446;p4"/>
                <p:cNvSpPr/>
                <p:nvPr/>
              </p:nvSpPr>
              <p:spPr>
                <a:xfrm>
                  <a:off x="1032328" y="119498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7" name="Google Shape;447;p4"/>
                <p:cNvSpPr/>
                <p:nvPr/>
              </p:nvSpPr>
              <p:spPr>
                <a:xfrm>
                  <a:off x="1400452" y="119498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8" name="Google Shape;448;p4"/>
                <p:cNvSpPr/>
                <p:nvPr/>
              </p:nvSpPr>
              <p:spPr>
                <a:xfrm>
                  <a:off x="1216388" y="119498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9" name="Google Shape;449;p4"/>
                <p:cNvSpPr/>
                <p:nvPr/>
              </p:nvSpPr>
              <p:spPr>
                <a:xfrm>
                  <a:off x="1584513"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0" name="Google Shape;450;p4"/>
                <p:cNvSpPr/>
                <p:nvPr/>
              </p:nvSpPr>
              <p:spPr>
                <a:xfrm>
                  <a:off x="1093681" y="119498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1" name="Google Shape;451;p4"/>
                <p:cNvSpPr/>
                <p:nvPr/>
              </p:nvSpPr>
              <p:spPr>
                <a:xfrm>
                  <a:off x="1461806" y="119498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 name="Google Shape;452;p4"/>
                <p:cNvSpPr/>
                <p:nvPr/>
              </p:nvSpPr>
              <p:spPr>
                <a:xfrm>
                  <a:off x="1277746" y="119498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53" name="Google Shape;453;p4"/>
              <p:cNvGrpSpPr/>
              <p:nvPr/>
            </p:nvGrpSpPr>
            <p:grpSpPr>
              <a:xfrm>
                <a:off x="970975" y="1546590"/>
                <a:ext cx="619553" cy="6011"/>
                <a:chOff x="970975" y="1546590"/>
                <a:chExt cx="619553" cy="6011"/>
              </a:xfrm>
            </p:grpSpPr>
            <p:sp>
              <p:nvSpPr>
                <p:cNvPr id="454" name="Google Shape;454;p4"/>
                <p:cNvSpPr/>
                <p:nvPr/>
              </p:nvSpPr>
              <p:spPr>
                <a:xfrm>
                  <a:off x="970975"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5" name="Google Shape;455;p4"/>
                <p:cNvSpPr/>
                <p:nvPr/>
              </p:nvSpPr>
              <p:spPr>
                <a:xfrm>
                  <a:off x="1339099"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6" name="Google Shape;456;p4"/>
                <p:cNvSpPr/>
                <p:nvPr/>
              </p:nvSpPr>
              <p:spPr>
                <a:xfrm>
                  <a:off x="1155035" y="1546590"/>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7" name="Google Shape;457;p4"/>
                <p:cNvSpPr/>
                <p:nvPr/>
              </p:nvSpPr>
              <p:spPr>
                <a:xfrm>
                  <a:off x="1523159"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8" name="Google Shape;458;p4"/>
                <p:cNvSpPr/>
                <p:nvPr/>
              </p:nvSpPr>
              <p:spPr>
                <a:xfrm>
                  <a:off x="1032328" y="1546590"/>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9" name="Google Shape;459;p4"/>
                <p:cNvSpPr/>
                <p:nvPr/>
              </p:nvSpPr>
              <p:spPr>
                <a:xfrm>
                  <a:off x="1400452" y="1546590"/>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0" name="Google Shape;460;p4"/>
                <p:cNvSpPr/>
                <p:nvPr/>
              </p:nvSpPr>
              <p:spPr>
                <a:xfrm>
                  <a:off x="1216388" y="1546590"/>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1" name="Google Shape;461;p4"/>
                <p:cNvSpPr/>
                <p:nvPr/>
              </p:nvSpPr>
              <p:spPr>
                <a:xfrm>
                  <a:off x="1584513"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2" name="Google Shape;462;p4"/>
                <p:cNvSpPr/>
                <p:nvPr/>
              </p:nvSpPr>
              <p:spPr>
                <a:xfrm>
                  <a:off x="1093681" y="1546590"/>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3" name="Google Shape;463;p4"/>
                <p:cNvSpPr/>
                <p:nvPr/>
              </p:nvSpPr>
              <p:spPr>
                <a:xfrm>
                  <a:off x="1461806" y="1546590"/>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4" name="Google Shape;464;p4"/>
                <p:cNvSpPr/>
                <p:nvPr/>
              </p:nvSpPr>
              <p:spPr>
                <a:xfrm>
                  <a:off x="1277746" y="1546590"/>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65" name="Google Shape;465;p4"/>
              <p:cNvGrpSpPr/>
              <p:nvPr/>
            </p:nvGrpSpPr>
            <p:grpSpPr>
              <a:xfrm>
                <a:off x="970975" y="1107085"/>
                <a:ext cx="619553" cy="6011"/>
                <a:chOff x="970975" y="1107085"/>
                <a:chExt cx="619553" cy="6011"/>
              </a:xfrm>
            </p:grpSpPr>
            <p:sp>
              <p:nvSpPr>
                <p:cNvPr id="466" name="Google Shape;466;p4"/>
                <p:cNvSpPr/>
                <p:nvPr/>
              </p:nvSpPr>
              <p:spPr>
                <a:xfrm>
                  <a:off x="970975"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7" name="Google Shape;467;p4"/>
                <p:cNvSpPr/>
                <p:nvPr/>
              </p:nvSpPr>
              <p:spPr>
                <a:xfrm>
                  <a:off x="1339099"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8" name="Google Shape;468;p4"/>
                <p:cNvSpPr/>
                <p:nvPr/>
              </p:nvSpPr>
              <p:spPr>
                <a:xfrm>
                  <a:off x="1155035" y="110708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9" name="Google Shape;469;p4"/>
                <p:cNvSpPr/>
                <p:nvPr/>
              </p:nvSpPr>
              <p:spPr>
                <a:xfrm>
                  <a:off x="1523159"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0" name="Google Shape;470;p4"/>
                <p:cNvSpPr/>
                <p:nvPr/>
              </p:nvSpPr>
              <p:spPr>
                <a:xfrm>
                  <a:off x="1032328" y="110708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1" name="Google Shape;471;p4"/>
                <p:cNvSpPr/>
                <p:nvPr/>
              </p:nvSpPr>
              <p:spPr>
                <a:xfrm>
                  <a:off x="1400452" y="110708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4"/>
                <p:cNvSpPr/>
                <p:nvPr/>
              </p:nvSpPr>
              <p:spPr>
                <a:xfrm>
                  <a:off x="1216388" y="110708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4"/>
                <p:cNvSpPr/>
                <p:nvPr/>
              </p:nvSpPr>
              <p:spPr>
                <a:xfrm>
                  <a:off x="1584513"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4"/>
                <p:cNvSpPr/>
                <p:nvPr/>
              </p:nvSpPr>
              <p:spPr>
                <a:xfrm>
                  <a:off x="1093681" y="110708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4"/>
                <p:cNvSpPr/>
                <p:nvPr/>
              </p:nvSpPr>
              <p:spPr>
                <a:xfrm>
                  <a:off x="1461806" y="110708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4"/>
                <p:cNvSpPr/>
                <p:nvPr/>
              </p:nvSpPr>
              <p:spPr>
                <a:xfrm>
                  <a:off x="1277746" y="110708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77" name="Google Shape;477;p4"/>
              <p:cNvGrpSpPr/>
              <p:nvPr/>
            </p:nvGrpSpPr>
            <p:grpSpPr>
              <a:xfrm>
                <a:off x="970975" y="1458689"/>
                <a:ext cx="619553" cy="6011"/>
                <a:chOff x="970975" y="1458689"/>
                <a:chExt cx="619553" cy="6011"/>
              </a:xfrm>
            </p:grpSpPr>
            <p:sp>
              <p:nvSpPr>
                <p:cNvPr id="478" name="Google Shape;478;p4"/>
                <p:cNvSpPr/>
                <p:nvPr/>
              </p:nvSpPr>
              <p:spPr>
                <a:xfrm>
                  <a:off x="970975"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4"/>
                <p:cNvSpPr/>
                <p:nvPr/>
              </p:nvSpPr>
              <p:spPr>
                <a:xfrm>
                  <a:off x="1339099"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4"/>
                <p:cNvSpPr/>
                <p:nvPr/>
              </p:nvSpPr>
              <p:spPr>
                <a:xfrm>
                  <a:off x="1155035" y="145868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4"/>
                <p:cNvSpPr/>
                <p:nvPr/>
              </p:nvSpPr>
              <p:spPr>
                <a:xfrm>
                  <a:off x="1523159"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4"/>
                <p:cNvSpPr/>
                <p:nvPr/>
              </p:nvSpPr>
              <p:spPr>
                <a:xfrm>
                  <a:off x="1032328" y="145868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4"/>
                <p:cNvSpPr/>
                <p:nvPr/>
              </p:nvSpPr>
              <p:spPr>
                <a:xfrm>
                  <a:off x="1400452" y="145868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4"/>
                <p:cNvSpPr/>
                <p:nvPr/>
              </p:nvSpPr>
              <p:spPr>
                <a:xfrm>
                  <a:off x="1216388" y="145868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4"/>
                <p:cNvSpPr/>
                <p:nvPr/>
              </p:nvSpPr>
              <p:spPr>
                <a:xfrm>
                  <a:off x="1584513"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6" name="Google Shape;486;p4"/>
                <p:cNvSpPr/>
                <p:nvPr/>
              </p:nvSpPr>
              <p:spPr>
                <a:xfrm>
                  <a:off x="1093681" y="145868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7" name="Google Shape;487;p4"/>
                <p:cNvSpPr/>
                <p:nvPr/>
              </p:nvSpPr>
              <p:spPr>
                <a:xfrm>
                  <a:off x="1461806" y="145868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8" name="Google Shape;488;p4"/>
                <p:cNvSpPr/>
                <p:nvPr/>
              </p:nvSpPr>
              <p:spPr>
                <a:xfrm>
                  <a:off x="1277746" y="145868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89" name="Google Shape;489;p4"/>
              <p:cNvGrpSpPr/>
              <p:nvPr/>
            </p:nvGrpSpPr>
            <p:grpSpPr>
              <a:xfrm>
                <a:off x="970975" y="1282887"/>
                <a:ext cx="619553" cy="6011"/>
                <a:chOff x="970975" y="1282887"/>
                <a:chExt cx="619553" cy="6011"/>
              </a:xfrm>
            </p:grpSpPr>
            <p:sp>
              <p:nvSpPr>
                <p:cNvPr id="490" name="Google Shape;490;p4"/>
                <p:cNvSpPr/>
                <p:nvPr/>
              </p:nvSpPr>
              <p:spPr>
                <a:xfrm>
                  <a:off x="970975"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1" name="Google Shape;491;p4"/>
                <p:cNvSpPr/>
                <p:nvPr/>
              </p:nvSpPr>
              <p:spPr>
                <a:xfrm>
                  <a:off x="1339099"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2" name="Google Shape;492;p4"/>
                <p:cNvSpPr/>
                <p:nvPr/>
              </p:nvSpPr>
              <p:spPr>
                <a:xfrm>
                  <a:off x="1155035" y="128288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3" name="Google Shape;493;p4"/>
                <p:cNvSpPr/>
                <p:nvPr/>
              </p:nvSpPr>
              <p:spPr>
                <a:xfrm>
                  <a:off x="1523159"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4" name="Google Shape;494;p4"/>
                <p:cNvSpPr/>
                <p:nvPr/>
              </p:nvSpPr>
              <p:spPr>
                <a:xfrm>
                  <a:off x="1032328" y="128288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5" name="Google Shape;495;p4"/>
                <p:cNvSpPr/>
                <p:nvPr/>
              </p:nvSpPr>
              <p:spPr>
                <a:xfrm>
                  <a:off x="1400452" y="128288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6" name="Google Shape;496;p4"/>
                <p:cNvSpPr/>
                <p:nvPr/>
              </p:nvSpPr>
              <p:spPr>
                <a:xfrm>
                  <a:off x="1216388" y="128288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7" name="Google Shape;497;p4"/>
                <p:cNvSpPr/>
                <p:nvPr/>
              </p:nvSpPr>
              <p:spPr>
                <a:xfrm>
                  <a:off x="1584513"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4"/>
                <p:cNvSpPr/>
                <p:nvPr/>
              </p:nvSpPr>
              <p:spPr>
                <a:xfrm>
                  <a:off x="1093681" y="128288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9" name="Google Shape;499;p4"/>
                <p:cNvSpPr/>
                <p:nvPr/>
              </p:nvSpPr>
              <p:spPr>
                <a:xfrm>
                  <a:off x="1461806" y="128288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a:off x="1277746" y="128288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grpSp>
        <p:nvGrpSpPr>
          <p:cNvPr id="501" name="Google Shape;501;p4"/>
          <p:cNvGrpSpPr/>
          <p:nvPr/>
        </p:nvGrpSpPr>
        <p:grpSpPr>
          <a:xfrm flipH="1">
            <a:off x="4212368" y="526148"/>
            <a:ext cx="225207" cy="225217"/>
            <a:chOff x="2611906" y="2263504"/>
            <a:chExt cx="155788" cy="155784"/>
          </a:xfrm>
        </p:grpSpPr>
        <p:sp>
          <p:nvSpPr>
            <p:cNvPr id="502" name="Google Shape;502;p4"/>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lt2"/>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03" name="Google Shape;503;p4"/>
            <p:cNvGrpSpPr/>
            <p:nvPr/>
          </p:nvGrpSpPr>
          <p:grpSpPr>
            <a:xfrm>
              <a:off x="2611951" y="2265537"/>
              <a:ext cx="155743" cy="153751"/>
              <a:chOff x="2611951" y="2265537"/>
              <a:chExt cx="155743" cy="153751"/>
            </a:xfrm>
          </p:grpSpPr>
          <p:sp>
            <p:nvSpPr>
              <p:cNvPr id="504" name="Google Shape;504;p4"/>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5" name="Google Shape;505;p4"/>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06" name="Google Shape;506;p4"/>
            <p:cNvGrpSpPr/>
            <p:nvPr/>
          </p:nvGrpSpPr>
          <p:grpSpPr>
            <a:xfrm>
              <a:off x="2613008" y="2263792"/>
              <a:ext cx="133689" cy="128228"/>
              <a:chOff x="2613008" y="2263792"/>
              <a:chExt cx="133689" cy="128228"/>
            </a:xfrm>
          </p:grpSpPr>
          <p:sp>
            <p:nvSpPr>
              <p:cNvPr id="507" name="Google Shape;507;p4"/>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8" name="Google Shape;508;p4"/>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509" name="Google Shape;509;p4"/>
          <p:cNvSpPr/>
          <p:nvPr/>
        </p:nvSpPr>
        <p:spPr>
          <a:xfrm flipH="1">
            <a:off x="710934" y="1384173"/>
            <a:ext cx="3577908" cy="4330442"/>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0" name="Google Shape;510;p4"/>
          <p:cNvSpPr txBox="1">
            <a:spLocks noGrp="1"/>
          </p:cNvSpPr>
          <p:nvPr>
            <p:ph type="title"/>
          </p:nvPr>
        </p:nvSpPr>
        <p:spPr>
          <a:xfrm>
            <a:off x="5198463" y="1475725"/>
            <a:ext cx="59328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511" name="Google Shape;511;p4"/>
          <p:cNvSpPr txBox="1">
            <a:spLocks noGrp="1"/>
          </p:cNvSpPr>
          <p:nvPr>
            <p:ph type="body" idx="1"/>
          </p:nvPr>
        </p:nvSpPr>
        <p:spPr>
          <a:xfrm>
            <a:off x="5198463" y="2418998"/>
            <a:ext cx="5932800" cy="2661000"/>
          </a:xfrm>
          <a:prstGeom prst="rect">
            <a:avLst/>
          </a:prstGeom>
        </p:spPr>
        <p:txBody>
          <a:bodyPr spcFirstLastPara="1" wrap="square" lIns="121900" tIns="121900" rIns="121900" bIns="121900"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12" name="Google Shape;512;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3" name="Google Shape;513;p4"/>
          <p:cNvSpPr>
            <a:spLocks noGrp="1"/>
          </p:cNvSpPr>
          <p:nvPr>
            <p:ph type="pic" idx="2"/>
          </p:nvPr>
        </p:nvSpPr>
        <p:spPr>
          <a:xfrm>
            <a:off x="895936" y="1605575"/>
            <a:ext cx="3207900" cy="32079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653104" y="6391838"/>
            <a:ext cx="990599" cy="304799"/>
          </a:xfrm>
          <a:prstGeom prst="rect">
            <a:avLst/>
          </a:prstGeom>
        </p:spPr>
        <p:txBody>
          <a:bodyPr/>
          <a:lstStyle/>
          <a:p>
            <a:fld id="{F34E6425-0181-43F2-84FC-787E803FD2F8}" type="datetimeFigureOut">
              <a:rPr lang="en-US" dirty="0"/>
              <a:t>12/12/2024</a:t>
            </a:fld>
            <a:endParaRPr lang="en-US" dirty="0"/>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ix boxes">
  <p:cSld name="CUSTOM">
    <p:spTree>
      <p:nvGrpSpPr>
        <p:cNvPr id="1" name="Shape 514"/>
        <p:cNvGrpSpPr/>
        <p:nvPr/>
      </p:nvGrpSpPr>
      <p:grpSpPr>
        <a:xfrm>
          <a:off x="0" y="0"/>
          <a:ext cx="0" cy="0"/>
          <a:chOff x="0" y="0"/>
          <a:chExt cx="0" cy="0"/>
        </a:xfrm>
      </p:grpSpPr>
      <p:sp>
        <p:nvSpPr>
          <p:cNvPr id="515" name="Google Shape;515;p5"/>
          <p:cNvSpPr/>
          <p:nvPr/>
        </p:nvSpPr>
        <p:spPr>
          <a:xfrm>
            <a:off x="248725" y="97550"/>
            <a:ext cx="868345" cy="4013461"/>
          </a:xfrm>
          <a:custGeom>
            <a:avLst/>
            <a:gdLst/>
            <a:ahLst/>
            <a:cxnLst/>
            <a:rect l="l" t="t" r="r" b="b"/>
            <a:pathLst>
              <a:path w="383799" h="1795732" extrusionOk="0">
                <a:moveTo>
                  <a:pt x="0" y="0"/>
                </a:moveTo>
                <a:lnTo>
                  <a:pt x="383800" y="0"/>
                </a:lnTo>
                <a:lnTo>
                  <a:pt x="383800" y="1795733"/>
                </a:lnTo>
                <a:lnTo>
                  <a:pt x="0" y="1795733"/>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16" name="Google Shape;516;p5"/>
          <p:cNvGrpSpPr/>
          <p:nvPr/>
        </p:nvGrpSpPr>
        <p:grpSpPr>
          <a:xfrm>
            <a:off x="345981" y="197662"/>
            <a:ext cx="682697" cy="3337625"/>
            <a:chOff x="439496" y="243877"/>
            <a:chExt cx="298682" cy="1460220"/>
          </a:xfrm>
        </p:grpSpPr>
        <p:sp>
          <p:nvSpPr>
            <p:cNvPr id="517" name="Google Shape;517;p5"/>
            <p:cNvSpPr/>
            <p:nvPr/>
          </p:nvSpPr>
          <p:spPr>
            <a:xfrm>
              <a:off x="439496" y="243877"/>
              <a:ext cx="298682" cy="195720"/>
            </a:xfrm>
            <a:custGeom>
              <a:avLst/>
              <a:gdLst/>
              <a:ahLst/>
              <a:cxnLst/>
              <a:rect l="l" t="t" r="r" b="b"/>
              <a:pathLst>
                <a:path w="298682" h="195720" extrusionOk="0">
                  <a:moveTo>
                    <a:pt x="0" y="0"/>
                  </a:moveTo>
                  <a:lnTo>
                    <a:pt x="298683" y="0"/>
                  </a:lnTo>
                  <a:lnTo>
                    <a:pt x="298683" y="195720"/>
                  </a:lnTo>
                  <a:lnTo>
                    <a:pt x="0" y="19572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8" name="Google Shape;518;p5"/>
            <p:cNvSpPr/>
            <p:nvPr/>
          </p:nvSpPr>
          <p:spPr>
            <a:xfrm>
              <a:off x="439496" y="496777"/>
              <a:ext cx="298682" cy="195722"/>
            </a:xfrm>
            <a:custGeom>
              <a:avLst/>
              <a:gdLst/>
              <a:ahLst/>
              <a:cxnLst/>
              <a:rect l="l" t="t" r="r" b="b"/>
              <a:pathLst>
                <a:path w="298682" h="195722" extrusionOk="0">
                  <a:moveTo>
                    <a:pt x="0" y="0"/>
                  </a:moveTo>
                  <a:lnTo>
                    <a:pt x="298683" y="0"/>
                  </a:lnTo>
                  <a:lnTo>
                    <a:pt x="298683" y="195723"/>
                  </a:lnTo>
                  <a:lnTo>
                    <a:pt x="0" y="19572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9" name="Google Shape;519;p5"/>
            <p:cNvSpPr/>
            <p:nvPr/>
          </p:nvSpPr>
          <p:spPr>
            <a:xfrm>
              <a:off x="439496" y="749676"/>
              <a:ext cx="298682" cy="195722"/>
            </a:xfrm>
            <a:custGeom>
              <a:avLst/>
              <a:gdLst/>
              <a:ahLst/>
              <a:cxnLst/>
              <a:rect l="l" t="t" r="r" b="b"/>
              <a:pathLst>
                <a:path w="298682" h="195722" extrusionOk="0">
                  <a:moveTo>
                    <a:pt x="0" y="0"/>
                  </a:moveTo>
                  <a:lnTo>
                    <a:pt x="298683" y="0"/>
                  </a:lnTo>
                  <a:lnTo>
                    <a:pt x="298683" y="195723"/>
                  </a:lnTo>
                  <a:lnTo>
                    <a:pt x="0" y="195723"/>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0" name="Google Shape;520;p5"/>
            <p:cNvSpPr/>
            <p:nvPr/>
          </p:nvSpPr>
          <p:spPr>
            <a:xfrm>
              <a:off x="439496" y="1002578"/>
              <a:ext cx="298682" cy="195718"/>
            </a:xfrm>
            <a:custGeom>
              <a:avLst/>
              <a:gdLst/>
              <a:ahLst/>
              <a:cxnLst/>
              <a:rect l="l" t="t" r="r" b="b"/>
              <a:pathLst>
                <a:path w="298682" h="195718" extrusionOk="0">
                  <a:moveTo>
                    <a:pt x="0" y="0"/>
                  </a:moveTo>
                  <a:lnTo>
                    <a:pt x="298683" y="0"/>
                  </a:lnTo>
                  <a:lnTo>
                    <a:pt x="298683" y="195719"/>
                  </a:lnTo>
                  <a:lnTo>
                    <a:pt x="0" y="19571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5"/>
            <p:cNvSpPr/>
            <p:nvPr/>
          </p:nvSpPr>
          <p:spPr>
            <a:xfrm>
              <a:off x="439496" y="1255477"/>
              <a:ext cx="298682" cy="195718"/>
            </a:xfrm>
            <a:custGeom>
              <a:avLst/>
              <a:gdLst/>
              <a:ahLst/>
              <a:cxnLst/>
              <a:rect l="l" t="t" r="r" b="b"/>
              <a:pathLst>
                <a:path w="298682" h="195718" extrusionOk="0">
                  <a:moveTo>
                    <a:pt x="0" y="0"/>
                  </a:moveTo>
                  <a:lnTo>
                    <a:pt x="298683" y="0"/>
                  </a:lnTo>
                  <a:lnTo>
                    <a:pt x="298683" y="195719"/>
                  </a:lnTo>
                  <a:lnTo>
                    <a:pt x="0" y="195719"/>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2" name="Google Shape;522;p5"/>
            <p:cNvSpPr/>
            <p:nvPr/>
          </p:nvSpPr>
          <p:spPr>
            <a:xfrm>
              <a:off x="439496" y="1508375"/>
              <a:ext cx="298682" cy="195722"/>
            </a:xfrm>
            <a:custGeom>
              <a:avLst/>
              <a:gdLst/>
              <a:ahLst/>
              <a:cxnLst/>
              <a:rect l="l" t="t" r="r" b="b"/>
              <a:pathLst>
                <a:path w="298682" h="195722" extrusionOk="0">
                  <a:moveTo>
                    <a:pt x="0" y="0"/>
                  </a:moveTo>
                  <a:lnTo>
                    <a:pt x="298683" y="0"/>
                  </a:lnTo>
                  <a:lnTo>
                    <a:pt x="298683" y="195723"/>
                  </a:lnTo>
                  <a:lnTo>
                    <a:pt x="0" y="195723"/>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23" name="Google Shape;523;p5"/>
          <p:cNvGrpSpPr/>
          <p:nvPr/>
        </p:nvGrpSpPr>
        <p:grpSpPr>
          <a:xfrm>
            <a:off x="592840" y="149371"/>
            <a:ext cx="189127" cy="189200"/>
            <a:chOff x="2611906" y="2263504"/>
            <a:chExt cx="155788" cy="155784"/>
          </a:xfrm>
        </p:grpSpPr>
        <p:sp>
          <p:nvSpPr>
            <p:cNvPr id="524" name="Google Shape;524;p5"/>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accent3"/>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25" name="Google Shape;525;p5"/>
            <p:cNvGrpSpPr/>
            <p:nvPr/>
          </p:nvGrpSpPr>
          <p:grpSpPr>
            <a:xfrm>
              <a:off x="2611951" y="2265537"/>
              <a:ext cx="155743" cy="153751"/>
              <a:chOff x="2611951" y="2265537"/>
              <a:chExt cx="155743" cy="153751"/>
            </a:xfrm>
          </p:grpSpPr>
          <p:sp>
            <p:nvSpPr>
              <p:cNvPr id="526" name="Google Shape;526;p5"/>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7" name="Google Shape;527;p5"/>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28" name="Google Shape;528;p5"/>
            <p:cNvGrpSpPr/>
            <p:nvPr/>
          </p:nvGrpSpPr>
          <p:grpSpPr>
            <a:xfrm>
              <a:off x="2613008" y="2263792"/>
              <a:ext cx="133689" cy="128228"/>
              <a:chOff x="2613008" y="2263792"/>
              <a:chExt cx="133689" cy="128228"/>
            </a:xfrm>
          </p:grpSpPr>
          <p:sp>
            <p:nvSpPr>
              <p:cNvPr id="529" name="Google Shape;529;p5"/>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0" name="Google Shape;530;p5"/>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531" name="Google Shape;531;p5"/>
          <p:cNvGrpSpPr/>
          <p:nvPr/>
        </p:nvGrpSpPr>
        <p:grpSpPr>
          <a:xfrm>
            <a:off x="888294" y="1304802"/>
            <a:ext cx="2360929" cy="2360929"/>
            <a:chOff x="1315658" y="1560986"/>
            <a:chExt cx="1080220" cy="1080220"/>
          </a:xfrm>
        </p:grpSpPr>
        <p:sp>
          <p:nvSpPr>
            <p:cNvPr id="532" name="Google Shape;532;p5"/>
            <p:cNvSpPr/>
            <p:nvPr/>
          </p:nvSpPr>
          <p:spPr>
            <a:xfrm>
              <a:off x="1315658" y="1560986"/>
              <a:ext cx="1080220" cy="1080220"/>
            </a:xfrm>
            <a:custGeom>
              <a:avLst/>
              <a:gdLst/>
              <a:ahLst/>
              <a:cxnLst/>
              <a:rect l="l" t="t" r="r" b="b"/>
              <a:pathLst>
                <a:path w="698042" h="698042" extrusionOk="0">
                  <a:moveTo>
                    <a:pt x="0" y="0"/>
                  </a:moveTo>
                  <a:lnTo>
                    <a:pt x="698043" y="0"/>
                  </a:lnTo>
                  <a:lnTo>
                    <a:pt x="698043" y="698042"/>
                  </a:lnTo>
                  <a:lnTo>
                    <a:pt x="0" y="698042"/>
                  </a:lnTo>
                  <a:lnTo>
                    <a:pt x="0" y="0"/>
                  </a:lnTo>
                  <a:close/>
                </a:path>
              </a:pathLst>
            </a:custGeom>
            <a:solidFill>
              <a:schemeClr val="accent3"/>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33" name="Google Shape;533;p5"/>
            <p:cNvGrpSpPr/>
            <p:nvPr/>
          </p:nvGrpSpPr>
          <p:grpSpPr>
            <a:xfrm>
              <a:off x="1376316" y="1620272"/>
              <a:ext cx="958201" cy="960937"/>
              <a:chOff x="970975" y="975229"/>
              <a:chExt cx="619553" cy="621322"/>
            </a:xfrm>
          </p:grpSpPr>
          <p:grpSp>
            <p:nvGrpSpPr>
              <p:cNvPr id="534" name="Google Shape;534;p5"/>
              <p:cNvGrpSpPr/>
              <p:nvPr/>
            </p:nvGrpSpPr>
            <p:grpSpPr>
              <a:xfrm>
                <a:off x="970975" y="975229"/>
                <a:ext cx="619553" cy="6015"/>
                <a:chOff x="970975" y="975229"/>
                <a:chExt cx="619553" cy="6015"/>
              </a:xfrm>
            </p:grpSpPr>
            <p:sp>
              <p:nvSpPr>
                <p:cNvPr id="535" name="Google Shape;535;p5"/>
                <p:cNvSpPr/>
                <p:nvPr/>
              </p:nvSpPr>
              <p:spPr>
                <a:xfrm>
                  <a:off x="970975"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6" name="Google Shape;536;p5"/>
                <p:cNvSpPr/>
                <p:nvPr/>
              </p:nvSpPr>
              <p:spPr>
                <a:xfrm>
                  <a:off x="1339099"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7" name="Google Shape;537;p5"/>
                <p:cNvSpPr/>
                <p:nvPr/>
              </p:nvSpPr>
              <p:spPr>
                <a:xfrm>
                  <a:off x="1155035" y="975229"/>
                  <a:ext cx="6015" cy="6015"/>
                </a:xfrm>
                <a:custGeom>
                  <a:avLst/>
                  <a:gdLst/>
                  <a:ahLst/>
                  <a:cxnLst/>
                  <a:rect l="l" t="t" r="r" b="b"/>
                  <a:pathLst>
                    <a:path w="6015" h="6015" extrusionOk="0">
                      <a:moveTo>
                        <a:pt x="0" y="3008"/>
                      </a:moveTo>
                      <a:cubicBezTo>
                        <a:pt x="0" y="1348"/>
                        <a:pt x="1348" y="0"/>
                        <a:pt x="3008" y="0"/>
                      </a:cubicBezTo>
                      <a:cubicBezTo>
                        <a:pt x="4668" y="0"/>
                        <a:pt x="6016" y="1348"/>
                        <a:pt x="6016" y="3008"/>
                      </a:cubicBezTo>
                      <a:cubicBezTo>
                        <a:pt x="6016"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8" name="Google Shape;538;p5"/>
                <p:cNvSpPr/>
                <p:nvPr/>
              </p:nvSpPr>
              <p:spPr>
                <a:xfrm>
                  <a:off x="1523159"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9" name="Google Shape;539;p5"/>
                <p:cNvSpPr/>
                <p:nvPr/>
              </p:nvSpPr>
              <p:spPr>
                <a:xfrm>
                  <a:off x="1032328" y="975229"/>
                  <a:ext cx="6011" cy="6015"/>
                </a:xfrm>
                <a:custGeom>
                  <a:avLst/>
                  <a:gdLst/>
                  <a:ahLst/>
                  <a:cxnLst/>
                  <a:rect l="l" t="t" r="r" b="b"/>
                  <a:pathLst>
                    <a:path w="6011" h="6015" extrusionOk="0">
                      <a:moveTo>
                        <a:pt x="0" y="3008"/>
                      </a:moveTo>
                      <a:cubicBezTo>
                        <a:pt x="0" y="1348"/>
                        <a:pt x="1344" y="0"/>
                        <a:pt x="3008" y="0"/>
                      </a:cubicBezTo>
                      <a:cubicBezTo>
                        <a:pt x="4667" y="0"/>
                        <a:pt x="6011" y="1348"/>
                        <a:pt x="6011" y="3008"/>
                      </a:cubicBezTo>
                      <a:cubicBezTo>
                        <a:pt x="6011" y="4667"/>
                        <a:pt x="4667"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0" name="Google Shape;540;p5"/>
                <p:cNvSpPr/>
                <p:nvPr/>
              </p:nvSpPr>
              <p:spPr>
                <a:xfrm>
                  <a:off x="1400452" y="975229"/>
                  <a:ext cx="6011" cy="6015"/>
                </a:xfrm>
                <a:custGeom>
                  <a:avLst/>
                  <a:gdLst/>
                  <a:ahLst/>
                  <a:cxnLst/>
                  <a:rect l="l" t="t" r="r" b="b"/>
                  <a:pathLst>
                    <a:path w="6011" h="6015" extrusionOk="0">
                      <a:moveTo>
                        <a:pt x="0" y="3008"/>
                      </a:moveTo>
                      <a:cubicBezTo>
                        <a:pt x="0" y="1348"/>
                        <a:pt x="1344" y="0"/>
                        <a:pt x="3008" y="0"/>
                      </a:cubicBezTo>
                      <a:cubicBezTo>
                        <a:pt x="4668" y="0"/>
                        <a:pt x="6012" y="1348"/>
                        <a:pt x="6012" y="3008"/>
                      </a:cubicBezTo>
                      <a:cubicBezTo>
                        <a:pt x="6012" y="4667"/>
                        <a:pt x="4668"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1" name="Google Shape;541;p5"/>
                <p:cNvSpPr/>
                <p:nvPr/>
              </p:nvSpPr>
              <p:spPr>
                <a:xfrm>
                  <a:off x="1216388" y="975229"/>
                  <a:ext cx="6015" cy="6015"/>
                </a:xfrm>
                <a:custGeom>
                  <a:avLst/>
                  <a:gdLst/>
                  <a:ahLst/>
                  <a:cxnLst/>
                  <a:rect l="l" t="t" r="r" b="b"/>
                  <a:pathLst>
                    <a:path w="6015" h="6015" extrusionOk="0">
                      <a:moveTo>
                        <a:pt x="0" y="3008"/>
                      </a:moveTo>
                      <a:cubicBezTo>
                        <a:pt x="0" y="1348"/>
                        <a:pt x="1348" y="0"/>
                        <a:pt x="3008" y="0"/>
                      </a:cubicBezTo>
                      <a:cubicBezTo>
                        <a:pt x="4668" y="0"/>
                        <a:pt x="6015" y="1348"/>
                        <a:pt x="6015" y="3008"/>
                      </a:cubicBezTo>
                      <a:cubicBezTo>
                        <a:pt x="6015"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2" name="Google Shape;542;p5"/>
                <p:cNvSpPr/>
                <p:nvPr/>
              </p:nvSpPr>
              <p:spPr>
                <a:xfrm>
                  <a:off x="1584513"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3" name="Google Shape;543;p5"/>
                <p:cNvSpPr/>
                <p:nvPr/>
              </p:nvSpPr>
              <p:spPr>
                <a:xfrm>
                  <a:off x="1093681" y="975229"/>
                  <a:ext cx="6011" cy="6015"/>
                </a:xfrm>
                <a:custGeom>
                  <a:avLst/>
                  <a:gdLst/>
                  <a:ahLst/>
                  <a:cxnLst/>
                  <a:rect l="l" t="t" r="r" b="b"/>
                  <a:pathLst>
                    <a:path w="6011" h="6015" extrusionOk="0">
                      <a:moveTo>
                        <a:pt x="0" y="3008"/>
                      </a:moveTo>
                      <a:cubicBezTo>
                        <a:pt x="0" y="1348"/>
                        <a:pt x="1348" y="0"/>
                        <a:pt x="3008" y="0"/>
                      </a:cubicBezTo>
                      <a:cubicBezTo>
                        <a:pt x="4667" y="0"/>
                        <a:pt x="6011" y="1348"/>
                        <a:pt x="6011" y="3008"/>
                      </a:cubicBezTo>
                      <a:cubicBezTo>
                        <a:pt x="6011"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5"/>
                <p:cNvSpPr/>
                <p:nvPr/>
              </p:nvSpPr>
              <p:spPr>
                <a:xfrm>
                  <a:off x="1461806" y="975229"/>
                  <a:ext cx="6011" cy="6015"/>
                </a:xfrm>
                <a:custGeom>
                  <a:avLst/>
                  <a:gdLst/>
                  <a:ahLst/>
                  <a:cxnLst/>
                  <a:rect l="l" t="t" r="r" b="b"/>
                  <a:pathLst>
                    <a:path w="6011" h="6015" extrusionOk="0">
                      <a:moveTo>
                        <a:pt x="0" y="3008"/>
                      </a:moveTo>
                      <a:cubicBezTo>
                        <a:pt x="0" y="1348"/>
                        <a:pt x="1348" y="0"/>
                        <a:pt x="3008" y="0"/>
                      </a:cubicBezTo>
                      <a:cubicBezTo>
                        <a:pt x="4668" y="0"/>
                        <a:pt x="6012" y="1348"/>
                        <a:pt x="6012" y="3008"/>
                      </a:cubicBezTo>
                      <a:cubicBezTo>
                        <a:pt x="6012"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5" name="Google Shape;545;p5"/>
                <p:cNvSpPr/>
                <p:nvPr/>
              </p:nvSpPr>
              <p:spPr>
                <a:xfrm>
                  <a:off x="1277746" y="975229"/>
                  <a:ext cx="6011" cy="6015"/>
                </a:xfrm>
                <a:custGeom>
                  <a:avLst/>
                  <a:gdLst/>
                  <a:ahLst/>
                  <a:cxnLst/>
                  <a:rect l="l" t="t" r="r" b="b"/>
                  <a:pathLst>
                    <a:path w="6011" h="6015" extrusionOk="0">
                      <a:moveTo>
                        <a:pt x="0" y="3008"/>
                      </a:moveTo>
                      <a:cubicBezTo>
                        <a:pt x="0" y="1348"/>
                        <a:pt x="1344" y="0"/>
                        <a:pt x="3004" y="0"/>
                      </a:cubicBezTo>
                      <a:cubicBezTo>
                        <a:pt x="4663" y="0"/>
                        <a:pt x="6011" y="1348"/>
                        <a:pt x="6011" y="3008"/>
                      </a:cubicBezTo>
                      <a:cubicBezTo>
                        <a:pt x="6011" y="4667"/>
                        <a:pt x="4663"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46" name="Google Shape;546;p5"/>
              <p:cNvGrpSpPr/>
              <p:nvPr/>
            </p:nvGrpSpPr>
            <p:grpSpPr>
              <a:xfrm>
                <a:off x="970975" y="1326837"/>
                <a:ext cx="619553" cy="6011"/>
                <a:chOff x="970975" y="1326837"/>
                <a:chExt cx="619553" cy="6011"/>
              </a:xfrm>
            </p:grpSpPr>
            <p:sp>
              <p:nvSpPr>
                <p:cNvPr id="547" name="Google Shape;547;p5"/>
                <p:cNvSpPr/>
                <p:nvPr/>
              </p:nvSpPr>
              <p:spPr>
                <a:xfrm>
                  <a:off x="970975"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8" name="Google Shape;548;p5"/>
                <p:cNvSpPr/>
                <p:nvPr/>
              </p:nvSpPr>
              <p:spPr>
                <a:xfrm>
                  <a:off x="1339099"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9" name="Google Shape;549;p5"/>
                <p:cNvSpPr/>
                <p:nvPr/>
              </p:nvSpPr>
              <p:spPr>
                <a:xfrm>
                  <a:off x="1155035" y="132683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0" name="Google Shape;550;p5"/>
                <p:cNvSpPr/>
                <p:nvPr/>
              </p:nvSpPr>
              <p:spPr>
                <a:xfrm>
                  <a:off x="1523159"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1" name="Google Shape;551;p5"/>
                <p:cNvSpPr/>
                <p:nvPr/>
              </p:nvSpPr>
              <p:spPr>
                <a:xfrm>
                  <a:off x="1032328" y="132683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2" name="Google Shape;552;p5"/>
                <p:cNvSpPr/>
                <p:nvPr/>
              </p:nvSpPr>
              <p:spPr>
                <a:xfrm>
                  <a:off x="1400452" y="132683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3" name="Google Shape;553;p5"/>
                <p:cNvSpPr/>
                <p:nvPr/>
              </p:nvSpPr>
              <p:spPr>
                <a:xfrm>
                  <a:off x="1216388" y="132683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4" name="Google Shape;554;p5"/>
                <p:cNvSpPr/>
                <p:nvPr/>
              </p:nvSpPr>
              <p:spPr>
                <a:xfrm>
                  <a:off x="1584513"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5" name="Google Shape;555;p5"/>
                <p:cNvSpPr/>
                <p:nvPr/>
              </p:nvSpPr>
              <p:spPr>
                <a:xfrm>
                  <a:off x="1093681" y="132683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6" name="Google Shape;556;p5"/>
                <p:cNvSpPr/>
                <p:nvPr/>
              </p:nvSpPr>
              <p:spPr>
                <a:xfrm>
                  <a:off x="1461806" y="132683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7" name="Google Shape;557;p5"/>
                <p:cNvSpPr/>
                <p:nvPr/>
              </p:nvSpPr>
              <p:spPr>
                <a:xfrm>
                  <a:off x="1277746" y="132683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58" name="Google Shape;558;p5"/>
              <p:cNvGrpSpPr/>
              <p:nvPr/>
            </p:nvGrpSpPr>
            <p:grpSpPr>
              <a:xfrm>
                <a:off x="970975" y="1151035"/>
                <a:ext cx="619553" cy="6011"/>
                <a:chOff x="970975" y="1151035"/>
                <a:chExt cx="619553" cy="6011"/>
              </a:xfrm>
            </p:grpSpPr>
            <p:sp>
              <p:nvSpPr>
                <p:cNvPr id="559" name="Google Shape;559;p5"/>
                <p:cNvSpPr/>
                <p:nvPr/>
              </p:nvSpPr>
              <p:spPr>
                <a:xfrm>
                  <a:off x="970975"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0" name="Google Shape;560;p5"/>
                <p:cNvSpPr/>
                <p:nvPr/>
              </p:nvSpPr>
              <p:spPr>
                <a:xfrm>
                  <a:off x="1339099"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1" name="Google Shape;561;p5"/>
                <p:cNvSpPr/>
                <p:nvPr/>
              </p:nvSpPr>
              <p:spPr>
                <a:xfrm>
                  <a:off x="1155035" y="115103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2" name="Google Shape;562;p5"/>
                <p:cNvSpPr/>
                <p:nvPr/>
              </p:nvSpPr>
              <p:spPr>
                <a:xfrm>
                  <a:off x="1523159"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3" name="Google Shape;563;p5"/>
                <p:cNvSpPr/>
                <p:nvPr/>
              </p:nvSpPr>
              <p:spPr>
                <a:xfrm>
                  <a:off x="1032328" y="115103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4" name="Google Shape;564;p5"/>
                <p:cNvSpPr/>
                <p:nvPr/>
              </p:nvSpPr>
              <p:spPr>
                <a:xfrm>
                  <a:off x="1400452" y="115103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5" name="Google Shape;565;p5"/>
                <p:cNvSpPr/>
                <p:nvPr/>
              </p:nvSpPr>
              <p:spPr>
                <a:xfrm>
                  <a:off x="1216388" y="115103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6" name="Google Shape;566;p5"/>
                <p:cNvSpPr/>
                <p:nvPr/>
              </p:nvSpPr>
              <p:spPr>
                <a:xfrm>
                  <a:off x="1584513"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7" name="Google Shape;567;p5"/>
                <p:cNvSpPr/>
                <p:nvPr/>
              </p:nvSpPr>
              <p:spPr>
                <a:xfrm>
                  <a:off x="1093681" y="115103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5"/>
                <p:cNvSpPr/>
                <p:nvPr/>
              </p:nvSpPr>
              <p:spPr>
                <a:xfrm>
                  <a:off x="1461806" y="115103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9" name="Google Shape;569;p5"/>
                <p:cNvSpPr/>
                <p:nvPr/>
              </p:nvSpPr>
              <p:spPr>
                <a:xfrm>
                  <a:off x="1277746" y="115103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70" name="Google Shape;570;p5"/>
              <p:cNvGrpSpPr/>
              <p:nvPr/>
            </p:nvGrpSpPr>
            <p:grpSpPr>
              <a:xfrm>
                <a:off x="970975" y="1502639"/>
                <a:ext cx="619553" cy="6011"/>
                <a:chOff x="970975" y="1502639"/>
                <a:chExt cx="619553" cy="6011"/>
              </a:xfrm>
            </p:grpSpPr>
            <p:sp>
              <p:nvSpPr>
                <p:cNvPr id="571" name="Google Shape;571;p5"/>
                <p:cNvSpPr/>
                <p:nvPr/>
              </p:nvSpPr>
              <p:spPr>
                <a:xfrm>
                  <a:off x="970975"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2" name="Google Shape;572;p5"/>
                <p:cNvSpPr/>
                <p:nvPr/>
              </p:nvSpPr>
              <p:spPr>
                <a:xfrm>
                  <a:off x="1339099"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3" name="Google Shape;573;p5"/>
                <p:cNvSpPr/>
                <p:nvPr/>
              </p:nvSpPr>
              <p:spPr>
                <a:xfrm>
                  <a:off x="1155035" y="150263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4" name="Google Shape;574;p5"/>
                <p:cNvSpPr/>
                <p:nvPr/>
              </p:nvSpPr>
              <p:spPr>
                <a:xfrm>
                  <a:off x="1523159"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5" name="Google Shape;575;p5"/>
                <p:cNvSpPr/>
                <p:nvPr/>
              </p:nvSpPr>
              <p:spPr>
                <a:xfrm>
                  <a:off x="1032328" y="150263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6" name="Google Shape;576;p5"/>
                <p:cNvSpPr/>
                <p:nvPr/>
              </p:nvSpPr>
              <p:spPr>
                <a:xfrm>
                  <a:off x="1400452" y="150263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7" name="Google Shape;577;p5"/>
                <p:cNvSpPr/>
                <p:nvPr/>
              </p:nvSpPr>
              <p:spPr>
                <a:xfrm>
                  <a:off x="1216388" y="150263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8" name="Google Shape;578;p5"/>
                <p:cNvSpPr/>
                <p:nvPr/>
              </p:nvSpPr>
              <p:spPr>
                <a:xfrm>
                  <a:off x="1584513"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9" name="Google Shape;579;p5"/>
                <p:cNvSpPr/>
                <p:nvPr/>
              </p:nvSpPr>
              <p:spPr>
                <a:xfrm>
                  <a:off x="1093681" y="150263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0" name="Google Shape;580;p5"/>
                <p:cNvSpPr/>
                <p:nvPr/>
              </p:nvSpPr>
              <p:spPr>
                <a:xfrm>
                  <a:off x="1461806" y="150263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1" name="Google Shape;581;p5"/>
                <p:cNvSpPr/>
                <p:nvPr/>
              </p:nvSpPr>
              <p:spPr>
                <a:xfrm>
                  <a:off x="1277746" y="150263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82" name="Google Shape;582;p5"/>
              <p:cNvGrpSpPr/>
              <p:nvPr/>
            </p:nvGrpSpPr>
            <p:grpSpPr>
              <a:xfrm>
                <a:off x="970975" y="1063134"/>
                <a:ext cx="619553" cy="6011"/>
                <a:chOff x="970975" y="1063134"/>
                <a:chExt cx="619553" cy="6011"/>
              </a:xfrm>
            </p:grpSpPr>
            <p:sp>
              <p:nvSpPr>
                <p:cNvPr id="583" name="Google Shape;583;p5"/>
                <p:cNvSpPr/>
                <p:nvPr/>
              </p:nvSpPr>
              <p:spPr>
                <a:xfrm>
                  <a:off x="970975"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4" name="Google Shape;584;p5"/>
                <p:cNvSpPr/>
                <p:nvPr/>
              </p:nvSpPr>
              <p:spPr>
                <a:xfrm>
                  <a:off x="1339099"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5" name="Google Shape;585;p5"/>
                <p:cNvSpPr/>
                <p:nvPr/>
              </p:nvSpPr>
              <p:spPr>
                <a:xfrm>
                  <a:off x="1155035" y="106313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6" name="Google Shape;586;p5"/>
                <p:cNvSpPr/>
                <p:nvPr/>
              </p:nvSpPr>
              <p:spPr>
                <a:xfrm>
                  <a:off x="1523159"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7" name="Google Shape;587;p5"/>
                <p:cNvSpPr/>
                <p:nvPr/>
              </p:nvSpPr>
              <p:spPr>
                <a:xfrm>
                  <a:off x="1032328" y="106313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8" name="Google Shape;588;p5"/>
                <p:cNvSpPr/>
                <p:nvPr/>
              </p:nvSpPr>
              <p:spPr>
                <a:xfrm>
                  <a:off x="1400452" y="106313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9" name="Google Shape;589;p5"/>
                <p:cNvSpPr/>
                <p:nvPr/>
              </p:nvSpPr>
              <p:spPr>
                <a:xfrm>
                  <a:off x="1216388" y="106313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0" name="Google Shape;590;p5"/>
                <p:cNvSpPr/>
                <p:nvPr/>
              </p:nvSpPr>
              <p:spPr>
                <a:xfrm>
                  <a:off x="1584513"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1" name="Google Shape;591;p5"/>
                <p:cNvSpPr/>
                <p:nvPr/>
              </p:nvSpPr>
              <p:spPr>
                <a:xfrm>
                  <a:off x="1093681" y="106313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2" name="Google Shape;592;p5"/>
                <p:cNvSpPr/>
                <p:nvPr/>
              </p:nvSpPr>
              <p:spPr>
                <a:xfrm>
                  <a:off x="1461806" y="106313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3" name="Google Shape;593;p5"/>
                <p:cNvSpPr/>
                <p:nvPr/>
              </p:nvSpPr>
              <p:spPr>
                <a:xfrm>
                  <a:off x="1277746" y="106313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94" name="Google Shape;594;p5"/>
              <p:cNvGrpSpPr/>
              <p:nvPr/>
            </p:nvGrpSpPr>
            <p:grpSpPr>
              <a:xfrm>
                <a:off x="970975" y="1414738"/>
                <a:ext cx="619553" cy="6011"/>
                <a:chOff x="970975" y="1414738"/>
                <a:chExt cx="619553" cy="6011"/>
              </a:xfrm>
            </p:grpSpPr>
            <p:sp>
              <p:nvSpPr>
                <p:cNvPr id="595" name="Google Shape;595;p5"/>
                <p:cNvSpPr/>
                <p:nvPr/>
              </p:nvSpPr>
              <p:spPr>
                <a:xfrm>
                  <a:off x="970975"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6" name="Google Shape;596;p5"/>
                <p:cNvSpPr/>
                <p:nvPr/>
              </p:nvSpPr>
              <p:spPr>
                <a:xfrm>
                  <a:off x="1339099"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7" name="Google Shape;597;p5"/>
                <p:cNvSpPr/>
                <p:nvPr/>
              </p:nvSpPr>
              <p:spPr>
                <a:xfrm>
                  <a:off x="1155035" y="1414738"/>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5"/>
                <p:cNvSpPr/>
                <p:nvPr/>
              </p:nvSpPr>
              <p:spPr>
                <a:xfrm>
                  <a:off x="1523159"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9" name="Google Shape;599;p5"/>
                <p:cNvSpPr/>
                <p:nvPr/>
              </p:nvSpPr>
              <p:spPr>
                <a:xfrm>
                  <a:off x="1032328" y="1414738"/>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0" name="Google Shape;600;p5"/>
                <p:cNvSpPr/>
                <p:nvPr/>
              </p:nvSpPr>
              <p:spPr>
                <a:xfrm>
                  <a:off x="1400452" y="1414738"/>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1" name="Google Shape;601;p5"/>
                <p:cNvSpPr/>
                <p:nvPr/>
              </p:nvSpPr>
              <p:spPr>
                <a:xfrm>
                  <a:off x="1216388" y="1414738"/>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2" name="Google Shape;602;p5"/>
                <p:cNvSpPr/>
                <p:nvPr/>
              </p:nvSpPr>
              <p:spPr>
                <a:xfrm>
                  <a:off x="1584513"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3" name="Google Shape;603;p5"/>
                <p:cNvSpPr/>
                <p:nvPr/>
              </p:nvSpPr>
              <p:spPr>
                <a:xfrm>
                  <a:off x="1093681" y="1414738"/>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4" name="Google Shape;604;p5"/>
                <p:cNvSpPr/>
                <p:nvPr/>
              </p:nvSpPr>
              <p:spPr>
                <a:xfrm>
                  <a:off x="1461806" y="1414738"/>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5" name="Google Shape;605;p5"/>
                <p:cNvSpPr/>
                <p:nvPr/>
              </p:nvSpPr>
              <p:spPr>
                <a:xfrm>
                  <a:off x="1277746" y="1414738"/>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06" name="Google Shape;606;p5"/>
              <p:cNvGrpSpPr/>
              <p:nvPr/>
            </p:nvGrpSpPr>
            <p:grpSpPr>
              <a:xfrm>
                <a:off x="970975" y="1238936"/>
                <a:ext cx="619553" cy="6011"/>
                <a:chOff x="970975" y="1238936"/>
                <a:chExt cx="619553" cy="6011"/>
              </a:xfrm>
            </p:grpSpPr>
            <p:sp>
              <p:nvSpPr>
                <p:cNvPr id="607" name="Google Shape;607;p5"/>
                <p:cNvSpPr/>
                <p:nvPr/>
              </p:nvSpPr>
              <p:spPr>
                <a:xfrm>
                  <a:off x="970975"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8" name="Google Shape;608;p5"/>
                <p:cNvSpPr/>
                <p:nvPr/>
              </p:nvSpPr>
              <p:spPr>
                <a:xfrm>
                  <a:off x="1339099"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9" name="Google Shape;609;p5"/>
                <p:cNvSpPr/>
                <p:nvPr/>
              </p:nvSpPr>
              <p:spPr>
                <a:xfrm>
                  <a:off x="1155035" y="123893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0" name="Google Shape;610;p5"/>
                <p:cNvSpPr/>
                <p:nvPr/>
              </p:nvSpPr>
              <p:spPr>
                <a:xfrm>
                  <a:off x="1523159"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1" name="Google Shape;611;p5"/>
                <p:cNvSpPr/>
                <p:nvPr/>
              </p:nvSpPr>
              <p:spPr>
                <a:xfrm>
                  <a:off x="1032328" y="123893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2" name="Google Shape;612;p5"/>
                <p:cNvSpPr/>
                <p:nvPr/>
              </p:nvSpPr>
              <p:spPr>
                <a:xfrm>
                  <a:off x="1400452" y="123893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3" name="Google Shape;613;p5"/>
                <p:cNvSpPr/>
                <p:nvPr/>
              </p:nvSpPr>
              <p:spPr>
                <a:xfrm>
                  <a:off x="1216388" y="123893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4" name="Google Shape;614;p5"/>
                <p:cNvSpPr/>
                <p:nvPr/>
              </p:nvSpPr>
              <p:spPr>
                <a:xfrm>
                  <a:off x="1584513"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5" name="Google Shape;615;p5"/>
                <p:cNvSpPr/>
                <p:nvPr/>
              </p:nvSpPr>
              <p:spPr>
                <a:xfrm>
                  <a:off x="1093681" y="123893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6" name="Google Shape;616;p5"/>
                <p:cNvSpPr/>
                <p:nvPr/>
              </p:nvSpPr>
              <p:spPr>
                <a:xfrm>
                  <a:off x="1461806" y="123893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1277746" y="123893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18" name="Google Shape;618;p5"/>
              <p:cNvGrpSpPr/>
              <p:nvPr/>
            </p:nvGrpSpPr>
            <p:grpSpPr>
              <a:xfrm>
                <a:off x="970975" y="1590540"/>
                <a:ext cx="619553" cy="6011"/>
                <a:chOff x="970975" y="1590540"/>
                <a:chExt cx="619553" cy="6011"/>
              </a:xfrm>
            </p:grpSpPr>
            <p:sp>
              <p:nvSpPr>
                <p:cNvPr id="619" name="Google Shape;619;p5"/>
                <p:cNvSpPr/>
                <p:nvPr/>
              </p:nvSpPr>
              <p:spPr>
                <a:xfrm>
                  <a:off x="970975"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1339099"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1155035" y="1590540"/>
                  <a:ext cx="6015" cy="6011"/>
                </a:xfrm>
                <a:custGeom>
                  <a:avLst/>
                  <a:gdLst/>
                  <a:ahLst/>
                  <a:cxnLst/>
                  <a:rect l="l" t="t" r="r" b="b"/>
                  <a:pathLst>
                    <a:path w="6015" h="6011" extrusionOk="0">
                      <a:moveTo>
                        <a:pt x="0" y="3008"/>
                      </a:moveTo>
                      <a:cubicBezTo>
                        <a:pt x="0" y="1348"/>
                        <a:pt x="1348" y="0"/>
                        <a:pt x="3008" y="0"/>
                      </a:cubicBezTo>
                      <a:cubicBezTo>
                        <a:pt x="4668" y="0"/>
                        <a:pt x="6016" y="1348"/>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1523159"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3" name="Google Shape;623;p5"/>
                <p:cNvSpPr/>
                <p:nvPr/>
              </p:nvSpPr>
              <p:spPr>
                <a:xfrm>
                  <a:off x="1032328" y="1590540"/>
                  <a:ext cx="6011" cy="6011"/>
                </a:xfrm>
                <a:custGeom>
                  <a:avLst/>
                  <a:gdLst/>
                  <a:ahLst/>
                  <a:cxnLst/>
                  <a:rect l="l" t="t" r="r" b="b"/>
                  <a:pathLst>
                    <a:path w="6011" h="6011" extrusionOk="0">
                      <a:moveTo>
                        <a:pt x="0" y="3008"/>
                      </a:moveTo>
                      <a:cubicBezTo>
                        <a:pt x="0" y="1348"/>
                        <a:pt x="1344" y="0"/>
                        <a:pt x="3008" y="0"/>
                      </a:cubicBezTo>
                      <a:cubicBezTo>
                        <a:pt x="4667" y="0"/>
                        <a:pt x="6011" y="1348"/>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4" name="Google Shape;624;p5"/>
                <p:cNvSpPr/>
                <p:nvPr/>
              </p:nvSpPr>
              <p:spPr>
                <a:xfrm>
                  <a:off x="1400452" y="1590540"/>
                  <a:ext cx="6011" cy="6011"/>
                </a:xfrm>
                <a:custGeom>
                  <a:avLst/>
                  <a:gdLst/>
                  <a:ahLst/>
                  <a:cxnLst/>
                  <a:rect l="l" t="t" r="r" b="b"/>
                  <a:pathLst>
                    <a:path w="6011" h="6011" extrusionOk="0">
                      <a:moveTo>
                        <a:pt x="0" y="3008"/>
                      </a:moveTo>
                      <a:cubicBezTo>
                        <a:pt x="0" y="1348"/>
                        <a:pt x="1344" y="0"/>
                        <a:pt x="3008" y="0"/>
                      </a:cubicBezTo>
                      <a:cubicBezTo>
                        <a:pt x="4668" y="0"/>
                        <a:pt x="6012" y="1348"/>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1216388" y="1590540"/>
                  <a:ext cx="6015" cy="6011"/>
                </a:xfrm>
                <a:custGeom>
                  <a:avLst/>
                  <a:gdLst/>
                  <a:ahLst/>
                  <a:cxnLst/>
                  <a:rect l="l" t="t" r="r" b="b"/>
                  <a:pathLst>
                    <a:path w="6015" h="6011" extrusionOk="0">
                      <a:moveTo>
                        <a:pt x="0" y="3008"/>
                      </a:moveTo>
                      <a:cubicBezTo>
                        <a:pt x="0" y="1348"/>
                        <a:pt x="1348" y="0"/>
                        <a:pt x="3008" y="0"/>
                      </a:cubicBezTo>
                      <a:cubicBezTo>
                        <a:pt x="4668" y="0"/>
                        <a:pt x="6015" y="1348"/>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6" name="Google Shape;626;p5"/>
                <p:cNvSpPr/>
                <p:nvPr/>
              </p:nvSpPr>
              <p:spPr>
                <a:xfrm>
                  <a:off x="1584513"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7" name="Google Shape;627;p5"/>
                <p:cNvSpPr/>
                <p:nvPr/>
              </p:nvSpPr>
              <p:spPr>
                <a:xfrm>
                  <a:off x="1093681" y="1590540"/>
                  <a:ext cx="6011" cy="6011"/>
                </a:xfrm>
                <a:custGeom>
                  <a:avLst/>
                  <a:gdLst/>
                  <a:ahLst/>
                  <a:cxnLst/>
                  <a:rect l="l" t="t" r="r" b="b"/>
                  <a:pathLst>
                    <a:path w="6011" h="6011" extrusionOk="0">
                      <a:moveTo>
                        <a:pt x="0" y="3008"/>
                      </a:moveTo>
                      <a:cubicBezTo>
                        <a:pt x="0" y="1348"/>
                        <a:pt x="1348" y="0"/>
                        <a:pt x="3008" y="0"/>
                      </a:cubicBezTo>
                      <a:cubicBezTo>
                        <a:pt x="4667" y="0"/>
                        <a:pt x="6011" y="1348"/>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1461806" y="1590540"/>
                  <a:ext cx="6011" cy="6011"/>
                </a:xfrm>
                <a:custGeom>
                  <a:avLst/>
                  <a:gdLst/>
                  <a:ahLst/>
                  <a:cxnLst/>
                  <a:rect l="l" t="t" r="r" b="b"/>
                  <a:pathLst>
                    <a:path w="6011" h="6011" extrusionOk="0">
                      <a:moveTo>
                        <a:pt x="0" y="3008"/>
                      </a:moveTo>
                      <a:cubicBezTo>
                        <a:pt x="0" y="1348"/>
                        <a:pt x="1348" y="0"/>
                        <a:pt x="3008" y="0"/>
                      </a:cubicBezTo>
                      <a:cubicBezTo>
                        <a:pt x="4668" y="0"/>
                        <a:pt x="6012" y="1348"/>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1277746" y="1590540"/>
                  <a:ext cx="6011" cy="6011"/>
                </a:xfrm>
                <a:custGeom>
                  <a:avLst/>
                  <a:gdLst/>
                  <a:ahLst/>
                  <a:cxnLst/>
                  <a:rect l="l" t="t" r="r" b="b"/>
                  <a:pathLst>
                    <a:path w="6011" h="6011" extrusionOk="0">
                      <a:moveTo>
                        <a:pt x="0" y="3008"/>
                      </a:moveTo>
                      <a:cubicBezTo>
                        <a:pt x="0" y="1348"/>
                        <a:pt x="1344" y="0"/>
                        <a:pt x="3004" y="0"/>
                      </a:cubicBezTo>
                      <a:cubicBezTo>
                        <a:pt x="4663" y="0"/>
                        <a:pt x="6011" y="1348"/>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30" name="Google Shape;630;p5"/>
              <p:cNvGrpSpPr/>
              <p:nvPr/>
            </p:nvGrpSpPr>
            <p:grpSpPr>
              <a:xfrm>
                <a:off x="970975" y="1019184"/>
                <a:ext cx="619553" cy="6011"/>
                <a:chOff x="970975" y="1019184"/>
                <a:chExt cx="619553" cy="6011"/>
              </a:xfrm>
            </p:grpSpPr>
            <p:sp>
              <p:nvSpPr>
                <p:cNvPr id="631" name="Google Shape;631;p5"/>
                <p:cNvSpPr/>
                <p:nvPr/>
              </p:nvSpPr>
              <p:spPr>
                <a:xfrm>
                  <a:off x="970975"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1339099"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1155035" y="101918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1523159"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5" name="Google Shape;635;p5"/>
                <p:cNvSpPr/>
                <p:nvPr/>
              </p:nvSpPr>
              <p:spPr>
                <a:xfrm>
                  <a:off x="1032328" y="101918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1400452" y="101918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1216388" y="101918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8" name="Google Shape;638;p5"/>
                <p:cNvSpPr/>
                <p:nvPr/>
              </p:nvSpPr>
              <p:spPr>
                <a:xfrm>
                  <a:off x="1584513"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1093681" y="101918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0" name="Google Shape;640;p5"/>
                <p:cNvSpPr/>
                <p:nvPr/>
              </p:nvSpPr>
              <p:spPr>
                <a:xfrm>
                  <a:off x="1461806" y="101918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1277746" y="101918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42" name="Google Shape;642;p5"/>
              <p:cNvGrpSpPr/>
              <p:nvPr/>
            </p:nvGrpSpPr>
            <p:grpSpPr>
              <a:xfrm>
                <a:off x="970975" y="1370788"/>
                <a:ext cx="619553" cy="6011"/>
                <a:chOff x="970975" y="1370788"/>
                <a:chExt cx="619553" cy="6011"/>
              </a:xfrm>
            </p:grpSpPr>
            <p:sp>
              <p:nvSpPr>
                <p:cNvPr id="643" name="Google Shape;643;p5"/>
                <p:cNvSpPr/>
                <p:nvPr/>
              </p:nvSpPr>
              <p:spPr>
                <a:xfrm>
                  <a:off x="970975"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1339099"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1155035" y="1370788"/>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1523159"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1032328" y="1370788"/>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1400452" y="1370788"/>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1216388" y="1370788"/>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1584513"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1093681" y="1370788"/>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1461806" y="1370788"/>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1277746" y="1370788"/>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970975" y="1194986"/>
                <a:ext cx="619553" cy="6011"/>
                <a:chOff x="970975" y="1194986"/>
                <a:chExt cx="619553" cy="6011"/>
              </a:xfrm>
            </p:grpSpPr>
            <p:sp>
              <p:nvSpPr>
                <p:cNvPr id="655" name="Google Shape;655;p5"/>
                <p:cNvSpPr/>
                <p:nvPr/>
              </p:nvSpPr>
              <p:spPr>
                <a:xfrm>
                  <a:off x="970975"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1339099"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1155035" y="119498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1523159"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a:off x="1032328" y="119498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1400452" y="119498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1216388" y="119498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1584513"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1093681" y="119498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a:off x="1461806" y="119498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a:off x="1277746" y="119498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66" name="Google Shape;666;p5"/>
              <p:cNvGrpSpPr/>
              <p:nvPr/>
            </p:nvGrpSpPr>
            <p:grpSpPr>
              <a:xfrm>
                <a:off x="970975" y="1546590"/>
                <a:ext cx="619553" cy="6011"/>
                <a:chOff x="970975" y="1546590"/>
                <a:chExt cx="619553" cy="6011"/>
              </a:xfrm>
            </p:grpSpPr>
            <p:sp>
              <p:nvSpPr>
                <p:cNvPr id="667" name="Google Shape;667;p5"/>
                <p:cNvSpPr/>
                <p:nvPr/>
              </p:nvSpPr>
              <p:spPr>
                <a:xfrm>
                  <a:off x="970975"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a:off x="1339099"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1155035" y="1546590"/>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a:off x="1523159"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a:off x="1032328" y="1546590"/>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a:off x="1400452" y="1546590"/>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a:off x="1216388" y="1546590"/>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a:off x="1584513"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a:off x="1093681" y="1546590"/>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a:off x="1461806" y="1546590"/>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a:off x="1277746" y="1546590"/>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78" name="Google Shape;678;p5"/>
              <p:cNvGrpSpPr/>
              <p:nvPr/>
            </p:nvGrpSpPr>
            <p:grpSpPr>
              <a:xfrm>
                <a:off x="970975" y="1107085"/>
                <a:ext cx="619553" cy="6011"/>
                <a:chOff x="970975" y="1107085"/>
                <a:chExt cx="619553" cy="6011"/>
              </a:xfrm>
            </p:grpSpPr>
            <p:sp>
              <p:nvSpPr>
                <p:cNvPr id="679" name="Google Shape;679;p5"/>
                <p:cNvSpPr/>
                <p:nvPr/>
              </p:nvSpPr>
              <p:spPr>
                <a:xfrm>
                  <a:off x="970975"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a:off x="1339099"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a:off x="1155035" y="110708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a:off x="1523159"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3" name="Google Shape;683;p5"/>
                <p:cNvSpPr/>
                <p:nvPr/>
              </p:nvSpPr>
              <p:spPr>
                <a:xfrm>
                  <a:off x="1032328" y="110708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4" name="Google Shape;684;p5"/>
                <p:cNvSpPr/>
                <p:nvPr/>
              </p:nvSpPr>
              <p:spPr>
                <a:xfrm>
                  <a:off x="1400452" y="110708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5" name="Google Shape;685;p5"/>
                <p:cNvSpPr/>
                <p:nvPr/>
              </p:nvSpPr>
              <p:spPr>
                <a:xfrm>
                  <a:off x="1216388" y="110708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6" name="Google Shape;686;p5"/>
                <p:cNvSpPr/>
                <p:nvPr/>
              </p:nvSpPr>
              <p:spPr>
                <a:xfrm>
                  <a:off x="1584513"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 name="Google Shape;687;p5"/>
                <p:cNvSpPr/>
                <p:nvPr/>
              </p:nvSpPr>
              <p:spPr>
                <a:xfrm>
                  <a:off x="1093681" y="110708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5"/>
                <p:cNvSpPr/>
                <p:nvPr/>
              </p:nvSpPr>
              <p:spPr>
                <a:xfrm>
                  <a:off x="1461806" y="110708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 name="Google Shape;689;p5"/>
                <p:cNvSpPr/>
                <p:nvPr/>
              </p:nvSpPr>
              <p:spPr>
                <a:xfrm>
                  <a:off x="1277746" y="110708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90" name="Google Shape;690;p5"/>
              <p:cNvGrpSpPr/>
              <p:nvPr/>
            </p:nvGrpSpPr>
            <p:grpSpPr>
              <a:xfrm>
                <a:off x="970975" y="1458689"/>
                <a:ext cx="619553" cy="6011"/>
                <a:chOff x="970975" y="1458689"/>
                <a:chExt cx="619553" cy="6011"/>
              </a:xfrm>
            </p:grpSpPr>
            <p:sp>
              <p:nvSpPr>
                <p:cNvPr id="691" name="Google Shape;691;p5"/>
                <p:cNvSpPr/>
                <p:nvPr/>
              </p:nvSpPr>
              <p:spPr>
                <a:xfrm>
                  <a:off x="970975"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 name="Google Shape;692;p5"/>
                <p:cNvSpPr/>
                <p:nvPr/>
              </p:nvSpPr>
              <p:spPr>
                <a:xfrm>
                  <a:off x="1339099"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 name="Google Shape;693;p5"/>
                <p:cNvSpPr/>
                <p:nvPr/>
              </p:nvSpPr>
              <p:spPr>
                <a:xfrm>
                  <a:off x="1155035" y="145868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 name="Google Shape;694;p5"/>
                <p:cNvSpPr/>
                <p:nvPr/>
              </p:nvSpPr>
              <p:spPr>
                <a:xfrm>
                  <a:off x="1523159"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 name="Google Shape;695;p5"/>
                <p:cNvSpPr/>
                <p:nvPr/>
              </p:nvSpPr>
              <p:spPr>
                <a:xfrm>
                  <a:off x="1032328" y="145868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 name="Google Shape;696;p5"/>
                <p:cNvSpPr/>
                <p:nvPr/>
              </p:nvSpPr>
              <p:spPr>
                <a:xfrm>
                  <a:off x="1400452" y="145868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 name="Google Shape;697;p5"/>
                <p:cNvSpPr/>
                <p:nvPr/>
              </p:nvSpPr>
              <p:spPr>
                <a:xfrm>
                  <a:off x="1216388" y="145868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 name="Google Shape;698;p5"/>
                <p:cNvSpPr/>
                <p:nvPr/>
              </p:nvSpPr>
              <p:spPr>
                <a:xfrm>
                  <a:off x="1584513"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 name="Google Shape;699;p5"/>
                <p:cNvSpPr/>
                <p:nvPr/>
              </p:nvSpPr>
              <p:spPr>
                <a:xfrm>
                  <a:off x="1093681" y="145868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 name="Google Shape;700;p5"/>
                <p:cNvSpPr/>
                <p:nvPr/>
              </p:nvSpPr>
              <p:spPr>
                <a:xfrm>
                  <a:off x="1461806" y="145868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 name="Google Shape;701;p5"/>
                <p:cNvSpPr/>
                <p:nvPr/>
              </p:nvSpPr>
              <p:spPr>
                <a:xfrm>
                  <a:off x="1277746" y="145868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02" name="Google Shape;702;p5"/>
              <p:cNvGrpSpPr/>
              <p:nvPr/>
            </p:nvGrpSpPr>
            <p:grpSpPr>
              <a:xfrm>
                <a:off x="970975" y="1282887"/>
                <a:ext cx="619553" cy="6011"/>
                <a:chOff x="970975" y="1282887"/>
                <a:chExt cx="619553" cy="6011"/>
              </a:xfrm>
            </p:grpSpPr>
            <p:sp>
              <p:nvSpPr>
                <p:cNvPr id="703" name="Google Shape;703;p5"/>
                <p:cNvSpPr/>
                <p:nvPr/>
              </p:nvSpPr>
              <p:spPr>
                <a:xfrm>
                  <a:off x="970975"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4" name="Google Shape;704;p5"/>
                <p:cNvSpPr/>
                <p:nvPr/>
              </p:nvSpPr>
              <p:spPr>
                <a:xfrm>
                  <a:off x="1339099"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5" name="Google Shape;705;p5"/>
                <p:cNvSpPr/>
                <p:nvPr/>
              </p:nvSpPr>
              <p:spPr>
                <a:xfrm>
                  <a:off x="1155035" y="128288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6" name="Google Shape;706;p5"/>
                <p:cNvSpPr/>
                <p:nvPr/>
              </p:nvSpPr>
              <p:spPr>
                <a:xfrm>
                  <a:off x="1523159"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7" name="Google Shape;707;p5"/>
                <p:cNvSpPr/>
                <p:nvPr/>
              </p:nvSpPr>
              <p:spPr>
                <a:xfrm>
                  <a:off x="1032328" y="128288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8" name="Google Shape;708;p5"/>
                <p:cNvSpPr/>
                <p:nvPr/>
              </p:nvSpPr>
              <p:spPr>
                <a:xfrm>
                  <a:off x="1400452" y="128288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9" name="Google Shape;709;p5"/>
                <p:cNvSpPr/>
                <p:nvPr/>
              </p:nvSpPr>
              <p:spPr>
                <a:xfrm>
                  <a:off x="1216388" y="128288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0" name="Google Shape;710;p5"/>
                <p:cNvSpPr/>
                <p:nvPr/>
              </p:nvSpPr>
              <p:spPr>
                <a:xfrm>
                  <a:off x="1584513"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1093681" y="128288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2" name="Google Shape;712;p5"/>
                <p:cNvSpPr/>
                <p:nvPr/>
              </p:nvSpPr>
              <p:spPr>
                <a:xfrm>
                  <a:off x="1461806" y="128288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3" name="Google Shape;713;p5"/>
                <p:cNvSpPr/>
                <p:nvPr/>
              </p:nvSpPr>
              <p:spPr>
                <a:xfrm>
                  <a:off x="1277746" y="128288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grpSp>
        <p:nvGrpSpPr>
          <p:cNvPr id="714" name="Google Shape;714;p5"/>
          <p:cNvGrpSpPr/>
          <p:nvPr/>
        </p:nvGrpSpPr>
        <p:grpSpPr>
          <a:xfrm>
            <a:off x="1909833" y="1402174"/>
            <a:ext cx="292694" cy="292703"/>
            <a:chOff x="2611906" y="2263504"/>
            <a:chExt cx="155788" cy="155784"/>
          </a:xfrm>
        </p:grpSpPr>
        <p:sp>
          <p:nvSpPr>
            <p:cNvPr id="715" name="Google Shape;715;p5"/>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lt2"/>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716" name="Google Shape;716;p5"/>
            <p:cNvGrpSpPr/>
            <p:nvPr/>
          </p:nvGrpSpPr>
          <p:grpSpPr>
            <a:xfrm>
              <a:off x="2611951" y="2265537"/>
              <a:ext cx="155743" cy="153751"/>
              <a:chOff x="2611951" y="2265537"/>
              <a:chExt cx="155743" cy="153751"/>
            </a:xfrm>
          </p:grpSpPr>
          <p:sp>
            <p:nvSpPr>
              <p:cNvPr id="717" name="Google Shape;717;p5"/>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5"/>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19" name="Google Shape;719;p5"/>
            <p:cNvGrpSpPr/>
            <p:nvPr/>
          </p:nvGrpSpPr>
          <p:grpSpPr>
            <a:xfrm>
              <a:off x="2613008" y="2263792"/>
              <a:ext cx="133689" cy="128228"/>
              <a:chOff x="2613008" y="2263792"/>
              <a:chExt cx="133689" cy="128228"/>
            </a:xfrm>
          </p:grpSpPr>
          <p:sp>
            <p:nvSpPr>
              <p:cNvPr id="720" name="Google Shape;720;p5"/>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1" name="Google Shape;721;p5"/>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722" name="Google Shape;722;p5"/>
          <p:cNvGrpSpPr/>
          <p:nvPr/>
        </p:nvGrpSpPr>
        <p:grpSpPr>
          <a:xfrm flipH="1">
            <a:off x="120903" y="2898086"/>
            <a:ext cx="2883711" cy="4386813"/>
            <a:chOff x="9417088" y="2725186"/>
            <a:chExt cx="2883711" cy="4386813"/>
          </a:xfrm>
        </p:grpSpPr>
        <p:pic>
          <p:nvPicPr>
            <p:cNvPr id="723" name="Google Shape;723;p5"/>
            <p:cNvPicPr preferRelativeResize="0"/>
            <p:nvPr/>
          </p:nvPicPr>
          <p:blipFill rotWithShape="1">
            <a:blip r:embed="rId2">
              <a:alphaModFix/>
            </a:blip>
            <a:srcRect l="62409" r="10394"/>
            <a:stretch/>
          </p:blipFill>
          <p:spPr>
            <a:xfrm>
              <a:off x="10592021" y="3079196"/>
              <a:ext cx="1646789" cy="4032803"/>
            </a:xfrm>
            <a:custGeom>
              <a:avLst/>
              <a:gdLst/>
              <a:ahLst/>
              <a:cxnLst/>
              <a:rect l="l" t="t" r="r" b="b"/>
              <a:pathLst>
                <a:path w="4391438" h="2927625" extrusionOk="0">
                  <a:moveTo>
                    <a:pt x="-129" y="208"/>
                  </a:moveTo>
                  <a:lnTo>
                    <a:pt x="4391310" y="208"/>
                  </a:lnTo>
                  <a:lnTo>
                    <a:pt x="4391310" y="2927834"/>
                  </a:lnTo>
                  <a:lnTo>
                    <a:pt x="-129" y="2927834"/>
                  </a:lnTo>
                  <a:close/>
                </a:path>
              </a:pathLst>
            </a:custGeom>
            <a:noFill/>
            <a:ln>
              <a:noFill/>
            </a:ln>
            <a:effectLst>
              <a:outerShdw blurRad="50800" dist="19050" dir="18900000" algn="bl" rotWithShape="0">
                <a:srgbClr val="000000">
                  <a:alpha val="40000"/>
                </a:srgbClr>
              </a:outerShdw>
            </a:effectLst>
          </p:spPr>
        </p:pic>
        <p:pic>
          <p:nvPicPr>
            <p:cNvPr id="724" name="Google Shape;724;p5"/>
            <p:cNvPicPr preferRelativeResize="0"/>
            <p:nvPr/>
          </p:nvPicPr>
          <p:blipFill rotWithShape="1">
            <a:blip r:embed="rId2">
              <a:alphaModFix/>
            </a:blip>
            <a:srcRect l="17977" r="39692"/>
            <a:stretch/>
          </p:blipFill>
          <p:spPr>
            <a:xfrm rot="280913">
              <a:off x="9581162" y="2822443"/>
              <a:ext cx="2555561" cy="4032246"/>
            </a:xfrm>
            <a:custGeom>
              <a:avLst/>
              <a:gdLst/>
              <a:ahLst/>
              <a:cxnLst/>
              <a:rect l="l" t="t" r="r" b="b"/>
              <a:pathLst>
                <a:path w="4391438" h="2927625" extrusionOk="0">
                  <a:moveTo>
                    <a:pt x="-129" y="208"/>
                  </a:moveTo>
                  <a:lnTo>
                    <a:pt x="4391310" y="208"/>
                  </a:lnTo>
                  <a:lnTo>
                    <a:pt x="4391310" y="2927834"/>
                  </a:lnTo>
                  <a:lnTo>
                    <a:pt x="-129" y="2927834"/>
                  </a:lnTo>
                  <a:close/>
                </a:path>
              </a:pathLst>
            </a:custGeom>
            <a:noFill/>
            <a:ln>
              <a:noFill/>
            </a:ln>
            <a:effectLst>
              <a:outerShdw blurRad="50800" dist="19050" dir="18900000" algn="bl" rotWithShape="0">
                <a:srgbClr val="000000">
                  <a:alpha val="40000"/>
                </a:srgbClr>
              </a:outerShdw>
            </a:effectLst>
          </p:spPr>
        </p:pic>
      </p:grpSp>
      <p:sp>
        <p:nvSpPr>
          <p:cNvPr id="725" name="Google Shape;725;p5"/>
          <p:cNvSpPr/>
          <p:nvPr/>
        </p:nvSpPr>
        <p:spPr>
          <a:xfrm rot="2431431">
            <a:off x="526870" y="5949494"/>
            <a:ext cx="882938" cy="884254"/>
          </a:xfrm>
          <a:custGeom>
            <a:avLst/>
            <a:gdLst/>
            <a:ahLst/>
            <a:cxnLst/>
            <a:rect l="l" t="t" r="r" b="b"/>
            <a:pathLst>
              <a:path w="628714" h="611125" extrusionOk="0">
                <a:moveTo>
                  <a:pt x="0" y="455305"/>
                </a:moveTo>
                <a:cubicBezTo>
                  <a:pt x="1012" y="456414"/>
                  <a:pt x="2389" y="458353"/>
                  <a:pt x="3198" y="459061"/>
                </a:cubicBezTo>
                <a:cubicBezTo>
                  <a:pt x="6842" y="462259"/>
                  <a:pt x="13926" y="457398"/>
                  <a:pt x="16962" y="461656"/>
                </a:cubicBezTo>
                <a:cubicBezTo>
                  <a:pt x="19836" y="465733"/>
                  <a:pt x="16193" y="468627"/>
                  <a:pt x="17812" y="471752"/>
                </a:cubicBezTo>
                <a:cubicBezTo>
                  <a:pt x="21536" y="478820"/>
                  <a:pt x="26313" y="472554"/>
                  <a:pt x="29228" y="476606"/>
                </a:cubicBezTo>
                <a:cubicBezTo>
                  <a:pt x="32223" y="480824"/>
                  <a:pt x="28985" y="486580"/>
                  <a:pt x="31819" y="491317"/>
                </a:cubicBezTo>
                <a:cubicBezTo>
                  <a:pt x="35745" y="497915"/>
                  <a:pt x="38862" y="489289"/>
                  <a:pt x="42991" y="494778"/>
                </a:cubicBezTo>
                <a:cubicBezTo>
                  <a:pt x="46513" y="499437"/>
                  <a:pt x="39024" y="502567"/>
                  <a:pt x="43032" y="508784"/>
                </a:cubicBezTo>
                <a:cubicBezTo>
                  <a:pt x="48051" y="516520"/>
                  <a:pt x="54610" y="509865"/>
                  <a:pt x="60317" y="515873"/>
                </a:cubicBezTo>
                <a:cubicBezTo>
                  <a:pt x="65377" y="521216"/>
                  <a:pt x="63677" y="528341"/>
                  <a:pt x="68575" y="534587"/>
                </a:cubicBezTo>
                <a:cubicBezTo>
                  <a:pt x="72786" y="539975"/>
                  <a:pt x="80194" y="543607"/>
                  <a:pt x="83149" y="549970"/>
                </a:cubicBezTo>
                <a:cubicBezTo>
                  <a:pt x="85335" y="554711"/>
                  <a:pt x="80598" y="558010"/>
                  <a:pt x="83189" y="562394"/>
                </a:cubicBezTo>
                <a:cubicBezTo>
                  <a:pt x="90962" y="575477"/>
                  <a:pt x="91407" y="564264"/>
                  <a:pt x="96183" y="565742"/>
                </a:cubicBezTo>
                <a:cubicBezTo>
                  <a:pt x="106344" y="568907"/>
                  <a:pt x="101123" y="580193"/>
                  <a:pt x="104563" y="585383"/>
                </a:cubicBezTo>
                <a:lnTo>
                  <a:pt x="105332" y="586205"/>
                </a:lnTo>
                <a:cubicBezTo>
                  <a:pt x="110676" y="592063"/>
                  <a:pt x="113388" y="586423"/>
                  <a:pt x="118772" y="589638"/>
                </a:cubicBezTo>
                <a:cubicBezTo>
                  <a:pt x="119744" y="590217"/>
                  <a:pt x="122132" y="592994"/>
                  <a:pt x="122254" y="594135"/>
                </a:cubicBezTo>
                <a:cubicBezTo>
                  <a:pt x="122577" y="596758"/>
                  <a:pt x="119177" y="599341"/>
                  <a:pt x="121363" y="602774"/>
                </a:cubicBezTo>
                <a:cubicBezTo>
                  <a:pt x="122294" y="604215"/>
                  <a:pt x="128650" y="607332"/>
                  <a:pt x="134560" y="611125"/>
                </a:cubicBezTo>
                <a:lnTo>
                  <a:pt x="628715" y="143773"/>
                </a:lnTo>
                <a:cubicBezTo>
                  <a:pt x="620537" y="134843"/>
                  <a:pt x="611672" y="126152"/>
                  <a:pt x="605802" y="124334"/>
                </a:cubicBezTo>
                <a:cubicBezTo>
                  <a:pt x="601592" y="123023"/>
                  <a:pt x="582687" y="123334"/>
                  <a:pt x="579530" y="114861"/>
                </a:cubicBezTo>
                <a:cubicBezTo>
                  <a:pt x="578235" y="111485"/>
                  <a:pt x="584833" y="109453"/>
                  <a:pt x="582971" y="105357"/>
                </a:cubicBezTo>
                <a:cubicBezTo>
                  <a:pt x="579166" y="97159"/>
                  <a:pt x="563297" y="103304"/>
                  <a:pt x="557832" y="96333"/>
                </a:cubicBezTo>
                <a:cubicBezTo>
                  <a:pt x="549493" y="85683"/>
                  <a:pt x="555079" y="83412"/>
                  <a:pt x="551436" y="74809"/>
                </a:cubicBezTo>
                <a:cubicBezTo>
                  <a:pt x="547955" y="66563"/>
                  <a:pt x="537389" y="67527"/>
                  <a:pt x="533624" y="63556"/>
                </a:cubicBezTo>
                <a:cubicBezTo>
                  <a:pt x="533462" y="63381"/>
                  <a:pt x="534555" y="59463"/>
                  <a:pt x="534069" y="58447"/>
                </a:cubicBezTo>
                <a:cubicBezTo>
                  <a:pt x="532814" y="55747"/>
                  <a:pt x="515610" y="35215"/>
                  <a:pt x="513667" y="34057"/>
                </a:cubicBezTo>
                <a:cubicBezTo>
                  <a:pt x="510185" y="31976"/>
                  <a:pt x="506907" y="38915"/>
                  <a:pt x="499903" y="31466"/>
                </a:cubicBezTo>
                <a:cubicBezTo>
                  <a:pt x="496260" y="27629"/>
                  <a:pt x="498567" y="25050"/>
                  <a:pt x="497232" y="21483"/>
                </a:cubicBezTo>
                <a:cubicBezTo>
                  <a:pt x="496867" y="20455"/>
                  <a:pt x="488731" y="9975"/>
                  <a:pt x="481444" y="0"/>
                </a:cubicBezTo>
                <a:lnTo>
                  <a:pt x="0" y="455305"/>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6" name="Google Shape;726;p5"/>
          <p:cNvSpPr/>
          <p:nvPr/>
        </p:nvSpPr>
        <p:spPr>
          <a:xfrm>
            <a:off x="3818249" y="437040"/>
            <a:ext cx="2320184" cy="2808184"/>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7" name="Google Shape;727;p5"/>
          <p:cNvSpPr>
            <a:spLocks noGrp="1"/>
          </p:cNvSpPr>
          <p:nvPr>
            <p:ph type="pic" idx="2"/>
          </p:nvPr>
        </p:nvSpPr>
        <p:spPr>
          <a:xfrm>
            <a:off x="3937232" y="587668"/>
            <a:ext cx="2078700" cy="2078700"/>
          </a:xfrm>
          <a:prstGeom prst="rect">
            <a:avLst/>
          </a:prstGeom>
          <a:noFill/>
          <a:ln>
            <a:noFill/>
          </a:ln>
        </p:spPr>
      </p:sp>
      <p:sp>
        <p:nvSpPr>
          <p:cNvPr id="728" name="Google Shape;728;p5"/>
          <p:cNvSpPr/>
          <p:nvPr/>
        </p:nvSpPr>
        <p:spPr>
          <a:xfrm>
            <a:off x="6682137" y="437040"/>
            <a:ext cx="2320184" cy="2808184"/>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9" name="Google Shape;729;p5"/>
          <p:cNvSpPr>
            <a:spLocks noGrp="1"/>
          </p:cNvSpPr>
          <p:nvPr>
            <p:ph type="pic" idx="3"/>
          </p:nvPr>
        </p:nvSpPr>
        <p:spPr>
          <a:xfrm>
            <a:off x="6801120" y="587668"/>
            <a:ext cx="2078700" cy="2078700"/>
          </a:xfrm>
          <a:prstGeom prst="rect">
            <a:avLst/>
          </a:prstGeom>
          <a:noFill/>
          <a:ln>
            <a:noFill/>
          </a:ln>
        </p:spPr>
      </p:sp>
      <p:sp>
        <p:nvSpPr>
          <p:cNvPr id="730" name="Google Shape;730;p5"/>
          <p:cNvSpPr/>
          <p:nvPr/>
        </p:nvSpPr>
        <p:spPr>
          <a:xfrm>
            <a:off x="9546025" y="437040"/>
            <a:ext cx="2320184" cy="2808184"/>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1" name="Google Shape;731;p5"/>
          <p:cNvSpPr>
            <a:spLocks noGrp="1"/>
          </p:cNvSpPr>
          <p:nvPr>
            <p:ph type="pic" idx="4"/>
          </p:nvPr>
        </p:nvSpPr>
        <p:spPr>
          <a:xfrm>
            <a:off x="9665008" y="587668"/>
            <a:ext cx="2078700" cy="2078700"/>
          </a:xfrm>
          <a:prstGeom prst="rect">
            <a:avLst/>
          </a:prstGeom>
          <a:noFill/>
          <a:ln>
            <a:noFill/>
          </a:ln>
        </p:spPr>
      </p:sp>
      <p:sp>
        <p:nvSpPr>
          <p:cNvPr id="732" name="Google Shape;732;p5"/>
          <p:cNvSpPr/>
          <p:nvPr/>
        </p:nvSpPr>
        <p:spPr>
          <a:xfrm>
            <a:off x="3818249" y="3612788"/>
            <a:ext cx="2320184" cy="2808184"/>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3" name="Google Shape;733;p5"/>
          <p:cNvSpPr>
            <a:spLocks noGrp="1"/>
          </p:cNvSpPr>
          <p:nvPr>
            <p:ph type="pic" idx="5"/>
          </p:nvPr>
        </p:nvSpPr>
        <p:spPr>
          <a:xfrm>
            <a:off x="3937232" y="3763417"/>
            <a:ext cx="2078700" cy="2078700"/>
          </a:xfrm>
          <a:prstGeom prst="rect">
            <a:avLst/>
          </a:prstGeom>
          <a:noFill/>
          <a:ln>
            <a:noFill/>
          </a:ln>
        </p:spPr>
      </p:sp>
      <p:sp>
        <p:nvSpPr>
          <p:cNvPr id="734" name="Google Shape;734;p5"/>
          <p:cNvSpPr/>
          <p:nvPr/>
        </p:nvSpPr>
        <p:spPr>
          <a:xfrm>
            <a:off x="6682137" y="3612788"/>
            <a:ext cx="2320184" cy="2808184"/>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5" name="Google Shape;735;p5"/>
          <p:cNvSpPr>
            <a:spLocks noGrp="1"/>
          </p:cNvSpPr>
          <p:nvPr>
            <p:ph type="pic" idx="6"/>
          </p:nvPr>
        </p:nvSpPr>
        <p:spPr>
          <a:xfrm>
            <a:off x="6801120" y="3763417"/>
            <a:ext cx="2078700" cy="2078700"/>
          </a:xfrm>
          <a:prstGeom prst="rect">
            <a:avLst/>
          </a:prstGeom>
          <a:noFill/>
          <a:ln>
            <a:noFill/>
          </a:ln>
        </p:spPr>
      </p:sp>
      <p:sp>
        <p:nvSpPr>
          <p:cNvPr id="736" name="Google Shape;736;p5"/>
          <p:cNvSpPr/>
          <p:nvPr/>
        </p:nvSpPr>
        <p:spPr>
          <a:xfrm>
            <a:off x="9546025" y="3612788"/>
            <a:ext cx="2320184" cy="2808184"/>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7" name="Google Shape;737;p5"/>
          <p:cNvSpPr>
            <a:spLocks noGrp="1"/>
          </p:cNvSpPr>
          <p:nvPr>
            <p:ph type="pic" idx="7"/>
          </p:nvPr>
        </p:nvSpPr>
        <p:spPr>
          <a:xfrm>
            <a:off x="9665008" y="3763417"/>
            <a:ext cx="2078700" cy="2078700"/>
          </a:xfrm>
          <a:prstGeom prst="rect">
            <a:avLst/>
          </a:prstGeom>
          <a:noFill/>
          <a:ln>
            <a:noFill/>
          </a:ln>
        </p:spPr>
      </p:sp>
      <p:sp>
        <p:nvSpPr>
          <p:cNvPr id="738" name="Google Shape;738;p5"/>
          <p:cNvSpPr txBox="1">
            <a:spLocks noGrp="1"/>
          </p:cNvSpPr>
          <p:nvPr>
            <p:ph type="title"/>
          </p:nvPr>
        </p:nvSpPr>
        <p:spPr>
          <a:xfrm>
            <a:off x="888325" y="1695413"/>
            <a:ext cx="2361000" cy="16881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500"/>
              <a:buNone/>
              <a:defRPr sz="37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739" name="Google Shape;739;p5"/>
          <p:cNvSpPr txBox="1">
            <a:spLocks noGrp="1"/>
          </p:cNvSpPr>
          <p:nvPr>
            <p:ph type="body" idx="1"/>
          </p:nvPr>
        </p:nvSpPr>
        <p:spPr>
          <a:xfrm>
            <a:off x="3937251" y="2666363"/>
            <a:ext cx="2078700" cy="533700"/>
          </a:xfrm>
          <a:prstGeom prst="rect">
            <a:avLst/>
          </a:prstGeom>
        </p:spPr>
        <p:txBody>
          <a:bodyPr spcFirstLastPara="1" wrap="square" lIns="121900" tIns="121900" rIns="121900" bIns="121900" anchor="ctr" anchorCtr="0">
            <a:normAutofit/>
          </a:bodyPr>
          <a:lstStyle>
            <a:lvl1pPr marL="457200" lvl="0" indent="-317500" algn="ctr" rtl="0">
              <a:spcBef>
                <a:spcPts val="0"/>
              </a:spcBef>
              <a:spcAft>
                <a:spcPts val="0"/>
              </a:spcAft>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40" name="Google Shape;740;p5"/>
          <p:cNvSpPr txBox="1">
            <a:spLocks noGrp="1"/>
          </p:cNvSpPr>
          <p:nvPr>
            <p:ph type="body" idx="8"/>
          </p:nvPr>
        </p:nvSpPr>
        <p:spPr>
          <a:xfrm>
            <a:off x="6801125" y="2666363"/>
            <a:ext cx="2078700" cy="533700"/>
          </a:xfrm>
          <a:prstGeom prst="rect">
            <a:avLst/>
          </a:prstGeom>
        </p:spPr>
        <p:txBody>
          <a:bodyPr spcFirstLastPara="1" wrap="square" lIns="121900" tIns="121900" rIns="121900" bIns="121900" anchor="ctr" anchorCtr="0">
            <a:normAutofit/>
          </a:bodyPr>
          <a:lstStyle>
            <a:lvl1pPr marL="457200" lvl="0" indent="-317500" algn="ctr" rtl="0">
              <a:spcBef>
                <a:spcPts val="0"/>
              </a:spcBef>
              <a:spcAft>
                <a:spcPts val="0"/>
              </a:spcAft>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41" name="Google Shape;741;p5"/>
          <p:cNvSpPr txBox="1">
            <a:spLocks noGrp="1"/>
          </p:cNvSpPr>
          <p:nvPr>
            <p:ph type="body" idx="9"/>
          </p:nvPr>
        </p:nvSpPr>
        <p:spPr>
          <a:xfrm>
            <a:off x="9664999" y="2666363"/>
            <a:ext cx="2078700" cy="533700"/>
          </a:xfrm>
          <a:prstGeom prst="rect">
            <a:avLst/>
          </a:prstGeom>
        </p:spPr>
        <p:txBody>
          <a:bodyPr spcFirstLastPara="1" wrap="square" lIns="121900" tIns="121900" rIns="121900" bIns="121900" anchor="ctr" anchorCtr="0">
            <a:normAutofit/>
          </a:bodyPr>
          <a:lstStyle>
            <a:lvl1pPr marL="457200" lvl="0" indent="-317500" algn="ctr" rtl="0">
              <a:spcBef>
                <a:spcPts val="0"/>
              </a:spcBef>
              <a:spcAft>
                <a:spcPts val="0"/>
              </a:spcAft>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42" name="Google Shape;742;p5"/>
          <p:cNvSpPr txBox="1">
            <a:spLocks noGrp="1"/>
          </p:cNvSpPr>
          <p:nvPr>
            <p:ph type="body" idx="13"/>
          </p:nvPr>
        </p:nvSpPr>
        <p:spPr>
          <a:xfrm>
            <a:off x="3937257" y="5842111"/>
            <a:ext cx="2078700" cy="533700"/>
          </a:xfrm>
          <a:prstGeom prst="rect">
            <a:avLst/>
          </a:prstGeom>
        </p:spPr>
        <p:txBody>
          <a:bodyPr spcFirstLastPara="1" wrap="square" lIns="121900" tIns="121900" rIns="121900" bIns="121900" anchor="ctr" anchorCtr="0">
            <a:normAutofit/>
          </a:bodyPr>
          <a:lstStyle>
            <a:lvl1pPr marL="457200" lvl="0" indent="-317500" algn="ctr" rtl="0">
              <a:spcBef>
                <a:spcPts val="0"/>
              </a:spcBef>
              <a:spcAft>
                <a:spcPts val="0"/>
              </a:spcAft>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43" name="Google Shape;743;p5"/>
          <p:cNvSpPr txBox="1">
            <a:spLocks noGrp="1"/>
          </p:cNvSpPr>
          <p:nvPr>
            <p:ph type="body" idx="14"/>
          </p:nvPr>
        </p:nvSpPr>
        <p:spPr>
          <a:xfrm>
            <a:off x="6801131" y="5842112"/>
            <a:ext cx="2078700" cy="533700"/>
          </a:xfrm>
          <a:prstGeom prst="rect">
            <a:avLst/>
          </a:prstGeom>
        </p:spPr>
        <p:txBody>
          <a:bodyPr spcFirstLastPara="1" wrap="square" lIns="121900" tIns="121900" rIns="121900" bIns="121900" anchor="ctr" anchorCtr="0">
            <a:normAutofit/>
          </a:bodyPr>
          <a:lstStyle>
            <a:lvl1pPr marL="457200" lvl="0" indent="-317500" algn="ctr" rtl="0">
              <a:spcBef>
                <a:spcPts val="0"/>
              </a:spcBef>
              <a:spcAft>
                <a:spcPts val="0"/>
              </a:spcAft>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44" name="Google Shape;744;p5"/>
          <p:cNvSpPr txBox="1">
            <a:spLocks noGrp="1"/>
          </p:cNvSpPr>
          <p:nvPr>
            <p:ph type="body" idx="15"/>
          </p:nvPr>
        </p:nvSpPr>
        <p:spPr>
          <a:xfrm>
            <a:off x="9665005" y="5842111"/>
            <a:ext cx="2078700" cy="533700"/>
          </a:xfrm>
          <a:prstGeom prst="rect">
            <a:avLst/>
          </a:prstGeom>
        </p:spPr>
        <p:txBody>
          <a:bodyPr spcFirstLastPara="1" wrap="square" lIns="121900" tIns="121900" rIns="121900" bIns="121900" anchor="ctr" anchorCtr="0">
            <a:normAutofit/>
          </a:bodyPr>
          <a:lstStyle>
            <a:lvl1pPr marL="457200" lvl="0" indent="-317500" algn="ctr" rtl="0">
              <a:spcBef>
                <a:spcPts val="0"/>
              </a:spcBef>
              <a:spcAft>
                <a:spcPts val="0"/>
              </a:spcAft>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text">
  <p:cSld name="CUSTOM_2">
    <p:spTree>
      <p:nvGrpSpPr>
        <p:cNvPr id="1" name="Shape 745"/>
        <p:cNvGrpSpPr/>
        <p:nvPr/>
      </p:nvGrpSpPr>
      <p:grpSpPr>
        <a:xfrm>
          <a:off x="0" y="0"/>
          <a:ext cx="0" cy="0"/>
          <a:chOff x="0" y="0"/>
          <a:chExt cx="0" cy="0"/>
        </a:xfrm>
      </p:grpSpPr>
      <p:grpSp>
        <p:nvGrpSpPr>
          <p:cNvPr id="746" name="Google Shape;746;p6"/>
          <p:cNvGrpSpPr/>
          <p:nvPr/>
        </p:nvGrpSpPr>
        <p:grpSpPr>
          <a:xfrm>
            <a:off x="6637612" y="161587"/>
            <a:ext cx="1673477" cy="1673477"/>
            <a:chOff x="1315658" y="1560986"/>
            <a:chExt cx="1080220" cy="1080220"/>
          </a:xfrm>
        </p:grpSpPr>
        <p:sp>
          <p:nvSpPr>
            <p:cNvPr id="747" name="Google Shape;747;p6"/>
            <p:cNvSpPr/>
            <p:nvPr/>
          </p:nvSpPr>
          <p:spPr>
            <a:xfrm>
              <a:off x="1315658" y="1560986"/>
              <a:ext cx="1080220" cy="1080220"/>
            </a:xfrm>
            <a:custGeom>
              <a:avLst/>
              <a:gdLst/>
              <a:ahLst/>
              <a:cxnLst/>
              <a:rect l="l" t="t" r="r" b="b"/>
              <a:pathLst>
                <a:path w="698042" h="698042" extrusionOk="0">
                  <a:moveTo>
                    <a:pt x="0" y="0"/>
                  </a:moveTo>
                  <a:lnTo>
                    <a:pt x="698043" y="0"/>
                  </a:lnTo>
                  <a:lnTo>
                    <a:pt x="698043" y="698042"/>
                  </a:lnTo>
                  <a:lnTo>
                    <a:pt x="0" y="698042"/>
                  </a:lnTo>
                  <a:lnTo>
                    <a:pt x="0" y="0"/>
                  </a:lnTo>
                  <a:close/>
                </a:path>
              </a:pathLst>
            </a:custGeom>
            <a:solidFill>
              <a:schemeClr val="accent3"/>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748" name="Google Shape;748;p6"/>
            <p:cNvGrpSpPr/>
            <p:nvPr/>
          </p:nvGrpSpPr>
          <p:grpSpPr>
            <a:xfrm>
              <a:off x="1376316" y="1620272"/>
              <a:ext cx="958201" cy="960937"/>
              <a:chOff x="970975" y="975229"/>
              <a:chExt cx="619553" cy="621322"/>
            </a:xfrm>
          </p:grpSpPr>
          <p:grpSp>
            <p:nvGrpSpPr>
              <p:cNvPr id="749" name="Google Shape;749;p6"/>
              <p:cNvGrpSpPr/>
              <p:nvPr/>
            </p:nvGrpSpPr>
            <p:grpSpPr>
              <a:xfrm>
                <a:off x="970975" y="975229"/>
                <a:ext cx="619553" cy="6015"/>
                <a:chOff x="970975" y="975229"/>
                <a:chExt cx="619553" cy="6015"/>
              </a:xfrm>
            </p:grpSpPr>
            <p:sp>
              <p:nvSpPr>
                <p:cNvPr id="750" name="Google Shape;750;p6"/>
                <p:cNvSpPr/>
                <p:nvPr/>
              </p:nvSpPr>
              <p:spPr>
                <a:xfrm>
                  <a:off x="970975"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1" name="Google Shape;751;p6"/>
                <p:cNvSpPr/>
                <p:nvPr/>
              </p:nvSpPr>
              <p:spPr>
                <a:xfrm>
                  <a:off x="1339099"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2" name="Google Shape;752;p6"/>
                <p:cNvSpPr/>
                <p:nvPr/>
              </p:nvSpPr>
              <p:spPr>
                <a:xfrm>
                  <a:off x="1155035" y="975229"/>
                  <a:ext cx="6015" cy="6015"/>
                </a:xfrm>
                <a:custGeom>
                  <a:avLst/>
                  <a:gdLst/>
                  <a:ahLst/>
                  <a:cxnLst/>
                  <a:rect l="l" t="t" r="r" b="b"/>
                  <a:pathLst>
                    <a:path w="6015" h="6015" extrusionOk="0">
                      <a:moveTo>
                        <a:pt x="0" y="3008"/>
                      </a:moveTo>
                      <a:cubicBezTo>
                        <a:pt x="0" y="1348"/>
                        <a:pt x="1348" y="0"/>
                        <a:pt x="3008" y="0"/>
                      </a:cubicBezTo>
                      <a:cubicBezTo>
                        <a:pt x="4668" y="0"/>
                        <a:pt x="6016" y="1348"/>
                        <a:pt x="6016" y="3008"/>
                      </a:cubicBezTo>
                      <a:cubicBezTo>
                        <a:pt x="6016"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3" name="Google Shape;753;p6"/>
                <p:cNvSpPr/>
                <p:nvPr/>
              </p:nvSpPr>
              <p:spPr>
                <a:xfrm>
                  <a:off x="1523159"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4" name="Google Shape;754;p6"/>
                <p:cNvSpPr/>
                <p:nvPr/>
              </p:nvSpPr>
              <p:spPr>
                <a:xfrm>
                  <a:off x="1032328" y="975229"/>
                  <a:ext cx="6011" cy="6015"/>
                </a:xfrm>
                <a:custGeom>
                  <a:avLst/>
                  <a:gdLst/>
                  <a:ahLst/>
                  <a:cxnLst/>
                  <a:rect l="l" t="t" r="r" b="b"/>
                  <a:pathLst>
                    <a:path w="6011" h="6015" extrusionOk="0">
                      <a:moveTo>
                        <a:pt x="0" y="3008"/>
                      </a:moveTo>
                      <a:cubicBezTo>
                        <a:pt x="0" y="1348"/>
                        <a:pt x="1344" y="0"/>
                        <a:pt x="3008" y="0"/>
                      </a:cubicBezTo>
                      <a:cubicBezTo>
                        <a:pt x="4667" y="0"/>
                        <a:pt x="6011" y="1348"/>
                        <a:pt x="6011" y="3008"/>
                      </a:cubicBezTo>
                      <a:cubicBezTo>
                        <a:pt x="6011" y="4667"/>
                        <a:pt x="4667"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5" name="Google Shape;755;p6"/>
                <p:cNvSpPr/>
                <p:nvPr/>
              </p:nvSpPr>
              <p:spPr>
                <a:xfrm>
                  <a:off x="1400452" y="975229"/>
                  <a:ext cx="6011" cy="6015"/>
                </a:xfrm>
                <a:custGeom>
                  <a:avLst/>
                  <a:gdLst/>
                  <a:ahLst/>
                  <a:cxnLst/>
                  <a:rect l="l" t="t" r="r" b="b"/>
                  <a:pathLst>
                    <a:path w="6011" h="6015" extrusionOk="0">
                      <a:moveTo>
                        <a:pt x="0" y="3008"/>
                      </a:moveTo>
                      <a:cubicBezTo>
                        <a:pt x="0" y="1348"/>
                        <a:pt x="1344" y="0"/>
                        <a:pt x="3008" y="0"/>
                      </a:cubicBezTo>
                      <a:cubicBezTo>
                        <a:pt x="4668" y="0"/>
                        <a:pt x="6012" y="1348"/>
                        <a:pt x="6012" y="3008"/>
                      </a:cubicBezTo>
                      <a:cubicBezTo>
                        <a:pt x="6012" y="4667"/>
                        <a:pt x="4668"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6" name="Google Shape;756;p6"/>
                <p:cNvSpPr/>
                <p:nvPr/>
              </p:nvSpPr>
              <p:spPr>
                <a:xfrm>
                  <a:off x="1216388" y="975229"/>
                  <a:ext cx="6015" cy="6015"/>
                </a:xfrm>
                <a:custGeom>
                  <a:avLst/>
                  <a:gdLst/>
                  <a:ahLst/>
                  <a:cxnLst/>
                  <a:rect l="l" t="t" r="r" b="b"/>
                  <a:pathLst>
                    <a:path w="6015" h="6015" extrusionOk="0">
                      <a:moveTo>
                        <a:pt x="0" y="3008"/>
                      </a:moveTo>
                      <a:cubicBezTo>
                        <a:pt x="0" y="1348"/>
                        <a:pt x="1348" y="0"/>
                        <a:pt x="3008" y="0"/>
                      </a:cubicBezTo>
                      <a:cubicBezTo>
                        <a:pt x="4668" y="0"/>
                        <a:pt x="6015" y="1348"/>
                        <a:pt x="6015" y="3008"/>
                      </a:cubicBezTo>
                      <a:cubicBezTo>
                        <a:pt x="6015"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7" name="Google Shape;757;p6"/>
                <p:cNvSpPr/>
                <p:nvPr/>
              </p:nvSpPr>
              <p:spPr>
                <a:xfrm>
                  <a:off x="1584513"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8" name="Google Shape;758;p6"/>
                <p:cNvSpPr/>
                <p:nvPr/>
              </p:nvSpPr>
              <p:spPr>
                <a:xfrm>
                  <a:off x="1093681" y="975229"/>
                  <a:ext cx="6011" cy="6015"/>
                </a:xfrm>
                <a:custGeom>
                  <a:avLst/>
                  <a:gdLst/>
                  <a:ahLst/>
                  <a:cxnLst/>
                  <a:rect l="l" t="t" r="r" b="b"/>
                  <a:pathLst>
                    <a:path w="6011" h="6015" extrusionOk="0">
                      <a:moveTo>
                        <a:pt x="0" y="3008"/>
                      </a:moveTo>
                      <a:cubicBezTo>
                        <a:pt x="0" y="1348"/>
                        <a:pt x="1348" y="0"/>
                        <a:pt x="3008" y="0"/>
                      </a:cubicBezTo>
                      <a:cubicBezTo>
                        <a:pt x="4667" y="0"/>
                        <a:pt x="6011" y="1348"/>
                        <a:pt x="6011" y="3008"/>
                      </a:cubicBezTo>
                      <a:cubicBezTo>
                        <a:pt x="6011"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9" name="Google Shape;759;p6"/>
                <p:cNvSpPr/>
                <p:nvPr/>
              </p:nvSpPr>
              <p:spPr>
                <a:xfrm>
                  <a:off x="1461806" y="975229"/>
                  <a:ext cx="6011" cy="6015"/>
                </a:xfrm>
                <a:custGeom>
                  <a:avLst/>
                  <a:gdLst/>
                  <a:ahLst/>
                  <a:cxnLst/>
                  <a:rect l="l" t="t" r="r" b="b"/>
                  <a:pathLst>
                    <a:path w="6011" h="6015" extrusionOk="0">
                      <a:moveTo>
                        <a:pt x="0" y="3008"/>
                      </a:moveTo>
                      <a:cubicBezTo>
                        <a:pt x="0" y="1348"/>
                        <a:pt x="1348" y="0"/>
                        <a:pt x="3008" y="0"/>
                      </a:cubicBezTo>
                      <a:cubicBezTo>
                        <a:pt x="4668" y="0"/>
                        <a:pt x="6012" y="1348"/>
                        <a:pt x="6012" y="3008"/>
                      </a:cubicBezTo>
                      <a:cubicBezTo>
                        <a:pt x="6012"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0" name="Google Shape;760;p6"/>
                <p:cNvSpPr/>
                <p:nvPr/>
              </p:nvSpPr>
              <p:spPr>
                <a:xfrm>
                  <a:off x="1277746" y="975229"/>
                  <a:ext cx="6011" cy="6015"/>
                </a:xfrm>
                <a:custGeom>
                  <a:avLst/>
                  <a:gdLst/>
                  <a:ahLst/>
                  <a:cxnLst/>
                  <a:rect l="l" t="t" r="r" b="b"/>
                  <a:pathLst>
                    <a:path w="6011" h="6015" extrusionOk="0">
                      <a:moveTo>
                        <a:pt x="0" y="3008"/>
                      </a:moveTo>
                      <a:cubicBezTo>
                        <a:pt x="0" y="1348"/>
                        <a:pt x="1344" y="0"/>
                        <a:pt x="3004" y="0"/>
                      </a:cubicBezTo>
                      <a:cubicBezTo>
                        <a:pt x="4663" y="0"/>
                        <a:pt x="6011" y="1348"/>
                        <a:pt x="6011" y="3008"/>
                      </a:cubicBezTo>
                      <a:cubicBezTo>
                        <a:pt x="6011" y="4667"/>
                        <a:pt x="4663"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61" name="Google Shape;761;p6"/>
              <p:cNvGrpSpPr/>
              <p:nvPr/>
            </p:nvGrpSpPr>
            <p:grpSpPr>
              <a:xfrm>
                <a:off x="970975" y="1326837"/>
                <a:ext cx="619553" cy="6011"/>
                <a:chOff x="970975" y="1326837"/>
                <a:chExt cx="619553" cy="6011"/>
              </a:xfrm>
            </p:grpSpPr>
            <p:sp>
              <p:nvSpPr>
                <p:cNvPr id="762" name="Google Shape;762;p6"/>
                <p:cNvSpPr/>
                <p:nvPr/>
              </p:nvSpPr>
              <p:spPr>
                <a:xfrm>
                  <a:off x="970975"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3" name="Google Shape;763;p6"/>
                <p:cNvSpPr/>
                <p:nvPr/>
              </p:nvSpPr>
              <p:spPr>
                <a:xfrm>
                  <a:off x="1339099"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4" name="Google Shape;764;p6"/>
                <p:cNvSpPr/>
                <p:nvPr/>
              </p:nvSpPr>
              <p:spPr>
                <a:xfrm>
                  <a:off x="1155035" y="132683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5" name="Google Shape;765;p6"/>
                <p:cNvSpPr/>
                <p:nvPr/>
              </p:nvSpPr>
              <p:spPr>
                <a:xfrm>
                  <a:off x="1523159"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6" name="Google Shape;766;p6"/>
                <p:cNvSpPr/>
                <p:nvPr/>
              </p:nvSpPr>
              <p:spPr>
                <a:xfrm>
                  <a:off x="1032328" y="132683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7" name="Google Shape;767;p6"/>
                <p:cNvSpPr/>
                <p:nvPr/>
              </p:nvSpPr>
              <p:spPr>
                <a:xfrm>
                  <a:off x="1400452" y="132683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8" name="Google Shape;768;p6"/>
                <p:cNvSpPr/>
                <p:nvPr/>
              </p:nvSpPr>
              <p:spPr>
                <a:xfrm>
                  <a:off x="1216388" y="132683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9" name="Google Shape;769;p6"/>
                <p:cNvSpPr/>
                <p:nvPr/>
              </p:nvSpPr>
              <p:spPr>
                <a:xfrm>
                  <a:off x="1584513"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0" name="Google Shape;770;p6"/>
                <p:cNvSpPr/>
                <p:nvPr/>
              </p:nvSpPr>
              <p:spPr>
                <a:xfrm>
                  <a:off x="1093681" y="132683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1" name="Google Shape;771;p6"/>
                <p:cNvSpPr/>
                <p:nvPr/>
              </p:nvSpPr>
              <p:spPr>
                <a:xfrm>
                  <a:off x="1461806" y="132683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2" name="Google Shape;772;p6"/>
                <p:cNvSpPr/>
                <p:nvPr/>
              </p:nvSpPr>
              <p:spPr>
                <a:xfrm>
                  <a:off x="1277746" y="132683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73" name="Google Shape;773;p6"/>
              <p:cNvGrpSpPr/>
              <p:nvPr/>
            </p:nvGrpSpPr>
            <p:grpSpPr>
              <a:xfrm>
                <a:off x="970975" y="1151035"/>
                <a:ext cx="619553" cy="6011"/>
                <a:chOff x="970975" y="1151035"/>
                <a:chExt cx="619553" cy="6011"/>
              </a:xfrm>
            </p:grpSpPr>
            <p:sp>
              <p:nvSpPr>
                <p:cNvPr id="774" name="Google Shape;774;p6"/>
                <p:cNvSpPr/>
                <p:nvPr/>
              </p:nvSpPr>
              <p:spPr>
                <a:xfrm>
                  <a:off x="970975"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5" name="Google Shape;775;p6"/>
                <p:cNvSpPr/>
                <p:nvPr/>
              </p:nvSpPr>
              <p:spPr>
                <a:xfrm>
                  <a:off x="1339099"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6" name="Google Shape;776;p6"/>
                <p:cNvSpPr/>
                <p:nvPr/>
              </p:nvSpPr>
              <p:spPr>
                <a:xfrm>
                  <a:off x="1155035" y="115103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7" name="Google Shape;777;p6"/>
                <p:cNvSpPr/>
                <p:nvPr/>
              </p:nvSpPr>
              <p:spPr>
                <a:xfrm>
                  <a:off x="1523159"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6"/>
                <p:cNvSpPr/>
                <p:nvPr/>
              </p:nvSpPr>
              <p:spPr>
                <a:xfrm>
                  <a:off x="1032328" y="115103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9" name="Google Shape;779;p6"/>
                <p:cNvSpPr/>
                <p:nvPr/>
              </p:nvSpPr>
              <p:spPr>
                <a:xfrm>
                  <a:off x="1400452" y="115103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0" name="Google Shape;780;p6"/>
                <p:cNvSpPr/>
                <p:nvPr/>
              </p:nvSpPr>
              <p:spPr>
                <a:xfrm>
                  <a:off x="1216388" y="115103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1" name="Google Shape;781;p6"/>
                <p:cNvSpPr/>
                <p:nvPr/>
              </p:nvSpPr>
              <p:spPr>
                <a:xfrm>
                  <a:off x="1584513"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2" name="Google Shape;782;p6"/>
                <p:cNvSpPr/>
                <p:nvPr/>
              </p:nvSpPr>
              <p:spPr>
                <a:xfrm>
                  <a:off x="1093681" y="115103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3" name="Google Shape;783;p6"/>
                <p:cNvSpPr/>
                <p:nvPr/>
              </p:nvSpPr>
              <p:spPr>
                <a:xfrm>
                  <a:off x="1461806" y="115103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4" name="Google Shape;784;p6"/>
                <p:cNvSpPr/>
                <p:nvPr/>
              </p:nvSpPr>
              <p:spPr>
                <a:xfrm>
                  <a:off x="1277746" y="115103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85" name="Google Shape;785;p6"/>
              <p:cNvGrpSpPr/>
              <p:nvPr/>
            </p:nvGrpSpPr>
            <p:grpSpPr>
              <a:xfrm>
                <a:off x="970975" y="1502639"/>
                <a:ext cx="619553" cy="6011"/>
                <a:chOff x="970975" y="1502639"/>
                <a:chExt cx="619553" cy="6011"/>
              </a:xfrm>
            </p:grpSpPr>
            <p:sp>
              <p:nvSpPr>
                <p:cNvPr id="786" name="Google Shape;786;p6"/>
                <p:cNvSpPr/>
                <p:nvPr/>
              </p:nvSpPr>
              <p:spPr>
                <a:xfrm>
                  <a:off x="970975"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7" name="Google Shape;787;p6"/>
                <p:cNvSpPr/>
                <p:nvPr/>
              </p:nvSpPr>
              <p:spPr>
                <a:xfrm>
                  <a:off x="1339099"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8" name="Google Shape;788;p6"/>
                <p:cNvSpPr/>
                <p:nvPr/>
              </p:nvSpPr>
              <p:spPr>
                <a:xfrm>
                  <a:off x="1155035" y="150263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9" name="Google Shape;789;p6"/>
                <p:cNvSpPr/>
                <p:nvPr/>
              </p:nvSpPr>
              <p:spPr>
                <a:xfrm>
                  <a:off x="1523159"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0" name="Google Shape;790;p6"/>
                <p:cNvSpPr/>
                <p:nvPr/>
              </p:nvSpPr>
              <p:spPr>
                <a:xfrm>
                  <a:off x="1032328" y="150263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1" name="Google Shape;791;p6"/>
                <p:cNvSpPr/>
                <p:nvPr/>
              </p:nvSpPr>
              <p:spPr>
                <a:xfrm>
                  <a:off x="1400452" y="150263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2" name="Google Shape;792;p6"/>
                <p:cNvSpPr/>
                <p:nvPr/>
              </p:nvSpPr>
              <p:spPr>
                <a:xfrm>
                  <a:off x="1216388" y="150263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3" name="Google Shape;793;p6"/>
                <p:cNvSpPr/>
                <p:nvPr/>
              </p:nvSpPr>
              <p:spPr>
                <a:xfrm>
                  <a:off x="1584513"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4" name="Google Shape;794;p6"/>
                <p:cNvSpPr/>
                <p:nvPr/>
              </p:nvSpPr>
              <p:spPr>
                <a:xfrm>
                  <a:off x="1093681" y="150263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5" name="Google Shape;795;p6"/>
                <p:cNvSpPr/>
                <p:nvPr/>
              </p:nvSpPr>
              <p:spPr>
                <a:xfrm>
                  <a:off x="1461806" y="150263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6" name="Google Shape;796;p6"/>
                <p:cNvSpPr/>
                <p:nvPr/>
              </p:nvSpPr>
              <p:spPr>
                <a:xfrm>
                  <a:off x="1277746" y="150263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97" name="Google Shape;797;p6"/>
              <p:cNvGrpSpPr/>
              <p:nvPr/>
            </p:nvGrpSpPr>
            <p:grpSpPr>
              <a:xfrm>
                <a:off x="970975" y="1063134"/>
                <a:ext cx="619553" cy="6011"/>
                <a:chOff x="970975" y="1063134"/>
                <a:chExt cx="619553" cy="6011"/>
              </a:xfrm>
            </p:grpSpPr>
            <p:sp>
              <p:nvSpPr>
                <p:cNvPr id="798" name="Google Shape;798;p6"/>
                <p:cNvSpPr/>
                <p:nvPr/>
              </p:nvSpPr>
              <p:spPr>
                <a:xfrm>
                  <a:off x="970975"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9" name="Google Shape;799;p6"/>
                <p:cNvSpPr/>
                <p:nvPr/>
              </p:nvSpPr>
              <p:spPr>
                <a:xfrm>
                  <a:off x="1339099"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0" name="Google Shape;800;p6"/>
                <p:cNvSpPr/>
                <p:nvPr/>
              </p:nvSpPr>
              <p:spPr>
                <a:xfrm>
                  <a:off x="1155035" y="106313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1" name="Google Shape;801;p6"/>
                <p:cNvSpPr/>
                <p:nvPr/>
              </p:nvSpPr>
              <p:spPr>
                <a:xfrm>
                  <a:off x="1523159"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2" name="Google Shape;802;p6"/>
                <p:cNvSpPr/>
                <p:nvPr/>
              </p:nvSpPr>
              <p:spPr>
                <a:xfrm>
                  <a:off x="1032328" y="106313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Google Shape;803;p6"/>
                <p:cNvSpPr/>
                <p:nvPr/>
              </p:nvSpPr>
              <p:spPr>
                <a:xfrm>
                  <a:off x="1400452" y="106313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4" name="Google Shape;804;p6"/>
                <p:cNvSpPr/>
                <p:nvPr/>
              </p:nvSpPr>
              <p:spPr>
                <a:xfrm>
                  <a:off x="1216388" y="106313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5" name="Google Shape;805;p6"/>
                <p:cNvSpPr/>
                <p:nvPr/>
              </p:nvSpPr>
              <p:spPr>
                <a:xfrm>
                  <a:off x="1584513"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Google Shape;806;p6"/>
                <p:cNvSpPr/>
                <p:nvPr/>
              </p:nvSpPr>
              <p:spPr>
                <a:xfrm>
                  <a:off x="1093681" y="106313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7" name="Google Shape;807;p6"/>
                <p:cNvSpPr/>
                <p:nvPr/>
              </p:nvSpPr>
              <p:spPr>
                <a:xfrm>
                  <a:off x="1461806" y="106313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8" name="Google Shape;808;p6"/>
                <p:cNvSpPr/>
                <p:nvPr/>
              </p:nvSpPr>
              <p:spPr>
                <a:xfrm>
                  <a:off x="1277746" y="106313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09" name="Google Shape;809;p6"/>
              <p:cNvGrpSpPr/>
              <p:nvPr/>
            </p:nvGrpSpPr>
            <p:grpSpPr>
              <a:xfrm>
                <a:off x="970975" y="1414738"/>
                <a:ext cx="619553" cy="6011"/>
                <a:chOff x="970975" y="1414738"/>
                <a:chExt cx="619553" cy="6011"/>
              </a:xfrm>
            </p:grpSpPr>
            <p:sp>
              <p:nvSpPr>
                <p:cNvPr id="810" name="Google Shape;810;p6"/>
                <p:cNvSpPr/>
                <p:nvPr/>
              </p:nvSpPr>
              <p:spPr>
                <a:xfrm>
                  <a:off x="970975"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1" name="Google Shape;811;p6"/>
                <p:cNvSpPr/>
                <p:nvPr/>
              </p:nvSpPr>
              <p:spPr>
                <a:xfrm>
                  <a:off x="1339099"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2" name="Google Shape;812;p6"/>
                <p:cNvSpPr/>
                <p:nvPr/>
              </p:nvSpPr>
              <p:spPr>
                <a:xfrm>
                  <a:off x="1155035" y="1414738"/>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3" name="Google Shape;813;p6"/>
                <p:cNvSpPr/>
                <p:nvPr/>
              </p:nvSpPr>
              <p:spPr>
                <a:xfrm>
                  <a:off x="1523159"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4" name="Google Shape;814;p6"/>
                <p:cNvSpPr/>
                <p:nvPr/>
              </p:nvSpPr>
              <p:spPr>
                <a:xfrm>
                  <a:off x="1032328" y="1414738"/>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5" name="Google Shape;815;p6"/>
                <p:cNvSpPr/>
                <p:nvPr/>
              </p:nvSpPr>
              <p:spPr>
                <a:xfrm>
                  <a:off x="1400452" y="1414738"/>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6" name="Google Shape;816;p6"/>
                <p:cNvSpPr/>
                <p:nvPr/>
              </p:nvSpPr>
              <p:spPr>
                <a:xfrm>
                  <a:off x="1216388" y="1414738"/>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7" name="Google Shape;817;p6"/>
                <p:cNvSpPr/>
                <p:nvPr/>
              </p:nvSpPr>
              <p:spPr>
                <a:xfrm>
                  <a:off x="1584513"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8" name="Google Shape;818;p6"/>
                <p:cNvSpPr/>
                <p:nvPr/>
              </p:nvSpPr>
              <p:spPr>
                <a:xfrm>
                  <a:off x="1093681" y="1414738"/>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9" name="Google Shape;819;p6"/>
                <p:cNvSpPr/>
                <p:nvPr/>
              </p:nvSpPr>
              <p:spPr>
                <a:xfrm>
                  <a:off x="1461806" y="1414738"/>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0" name="Google Shape;820;p6"/>
                <p:cNvSpPr/>
                <p:nvPr/>
              </p:nvSpPr>
              <p:spPr>
                <a:xfrm>
                  <a:off x="1277746" y="1414738"/>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21" name="Google Shape;821;p6"/>
              <p:cNvGrpSpPr/>
              <p:nvPr/>
            </p:nvGrpSpPr>
            <p:grpSpPr>
              <a:xfrm>
                <a:off x="970975" y="1238936"/>
                <a:ext cx="619553" cy="6011"/>
                <a:chOff x="970975" y="1238936"/>
                <a:chExt cx="619553" cy="6011"/>
              </a:xfrm>
            </p:grpSpPr>
            <p:sp>
              <p:nvSpPr>
                <p:cNvPr id="822" name="Google Shape;822;p6"/>
                <p:cNvSpPr/>
                <p:nvPr/>
              </p:nvSpPr>
              <p:spPr>
                <a:xfrm>
                  <a:off x="970975"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3" name="Google Shape;823;p6"/>
                <p:cNvSpPr/>
                <p:nvPr/>
              </p:nvSpPr>
              <p:spPr>
                <a:xfrm>
                  <a:off x="1339099"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4" name="Google Shape;824;p6"/>
                <p:cNvSpPr/>
                <p:nvPr/>
              </p:nvSpPr>
              <p:spPr>
                <a:xfrm>
                  <a:off x="1155035" y="123893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5" name="Google Shape;825;p6"/>
                <p:cNvSpPr/>
                <p:nvPr/>
              </p:nvSpPr>
              <p:spPr>
                <a:xfrm>
                  <a:off x="1523159"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6" name="Google Shape;826;p6"/>
                <p:cNvSpPr/>
                <p:nvPr/>
              </p:nvSpPr>
              <p:spPr>
                <a:xfrm>
                  <a:off x="1032328" y="123893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7" name="Google Shape;827;p6"/>
                <p:cNvSpPr/>
                <p:nvPr/>
              </p:nvSpPr>
              <p:spPr>
                <a:xfrm>
                  <a:off x="1400452" y="123893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Google Shape;828;p6"/>
                <p:cNvSpPr/>
                <p:nvPr/>
              </p:nvSpPr>
              <p:spPr>
                <a:xfrm>
                  <a:off x="1216388" y="123893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9" name="Google Shape;829;p6"/>
                <p:cNvSpPr/>
                <p:nvPr/>
              </p:nvSpPr>
              <p:spPr>
                <a:xfrm>
                  <a:off x="1584513"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0" name="Google Shape;830;p6"/>
                <p:cNvSpPr/>
                <p:nvPr/>
              </p:nvSpPr>
              <p:spPr>
                <a:xfrm>
                  <a:off x="1093681" y="123893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1" name="Google Shape;831;p6"/>
                <p:cNvSpPr/>
                <p:nvPr/>
              </p:nvSpPr>
              <p:spPr>
                <a:xfrm>
                  <a:off x="1461806" y="123893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2" name="Google Shape;832;p6"/>
                <p:cNvSpPr/>
                <p:nvPr/>
              </p:nvSpPr>
              <p:spPr>
                <a:xfrm>
                  <a:off x="1277746" y="123893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33" name="Google Shape;833;p6"/>
              <p:cNvGrpSpPr/>
              <p:nvPr/>
            </p:nvGrpSpPr>
            <p:grpSpPr>
              <a:xfrm>
                <a:off x="970975" y="1590540"/>
                <a:ext cx="619553" cy="6011"/>
                <a:chOff x="970975" y="1590540"/>
                <a:chExt cx="619553" cy="6011"/>
              </a:xfrm>
            </p:grpSpPr>
            <p:sp>
              <p:nvSpPr>
                <p:cNvPr id="834" name="Google Shape;834;p6"/>
                <p:cNvSpPr/>
                <p:nvPr/>
              </p:nvSpPr>
              <p:spPr>
                <a:xfrm>
                  <a:off x="970975"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5" name="Google Shape;835;p6"/>
                <p:cNvSpPr/>
                <p:nvPr/>
              </p:nvSpPr>
              <p:spPr>
                <a:xfrm>
                  <a:off x="1339099"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6" name="Google Shape;836;p6"/>
                <p:cNvSpPr/>
                <p:nvPr/>
              </p:nvSpPr>
              <p:spPr>
                <a:xfrm>
                  <a:off x="1155035" y="1590540"/>
                  <a:ext cx="6015" cy="6011"/>
                </a:xfrm>
                <a:custGeom>
                  <a:avLst/>
                  <a:gdLst/>
                  <a:ahLst/>
                  <a:cxnLst/>
                  <a:rect l="l" t="t" r="r" b="b"/>
                  <a:pathLst>
                    <a:path w="6015" h="6011" extrusionOk="0">
                      <a:moveTo>
                        <a:pt x="0" y="3008"/>
                      </a:moveTo>
                      <a:cubicBezTo>
                        <a:pt x="0" y="1348"/>
                        <a:pt x="1348" y="0"/>
                        <a:pt x="3008" y="0"/>
                      </a:cubicBezTo>
                      <a:cubicBezTo>
                        <a:pt x="4668" y="0"/>
                        <a:pt x="6016" y="1348"/>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7" name="Google Shape;837;p6"/>
                <p:cNvSpPr/>
                <p:nvPr/>
              </p:nvSpPr>
              <p:spPr>
                <a:xfrm>
                  <a:off x="1523159"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8" name="Google Shape;838;p6"/>
                <p:cNvSpPr/>
                <p:nvPr/>
              </p:nvSpPr>
              <p:spPr>
                <a:xfrm>
                  <a:off x="1032328" y="1590540"/>
                  <a:ext cx="6011" cy="6011"/>
                </a:xfrm>
                <a:custGeom>
                  <a:avLst/>
                  <a:gdLst/>
                  <a:ahLst/>
                  <a:cxnLst/>
                  <a:rect l="l" t="t" r="r" b="b"/>
                  <a:pathLst>
                    <a:path w="6011" h="6011" extrusionOk="0">
                      <a:moveTo>
                        <a:pt x="0" y="3008"/>
                      </a:moveTo>
                      <a:cubicBezTo>
                        <a:pt x="0" y="1348"/>
                        <a:pt x="1344" y="0"/>
                        <a:pt x="3008" y="0"/>
                      </a:cubicBezTo>
                      <a:cubicBezTo>
                        <a:pt x="4667" y="0"/>
                        <a:pt x="6011" y="1348"/>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9" name="Google Shape;839;p6"/>
                <p:cNvSpPr/>
                <p:nvPr/>
              </p:nvSpPr>
              <p:spPr>
                <a:xfrm>
                  <a:off x="1400452" y="1590540"/>
                  <a:ext cx="6011" cy="6011"/>
                </a:xfrm>
                <a:custGeom>
                  <a:avLst/>
                  <a:gdLst/>
                  <a:ahLst/>
                  <a:cxnLst/>
                  <a:rect l="l" t="t" r="r" b="b"/>
                  <a:pathLst>
                    <a:path w="6011" h="6011" extrusionOk="0">
                      <a:moveTo>
                        <a:pt x="0" y="3008"/>
                      </a:moveTo>
                      <a:cubicBezTo>
                        <a:pt x="0" y="1348"/>
                        <a:pt x="1344" y="0"/>
                        <a:pt x="3008" y="0"/>
                      </a:cubicBezTo>
                      <a:cubicBezTo>
                        <a:pt x="4668" y="0"/>
                        <a:pt x="6012" y="1348"/>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0" name="Google Shape;840;p6"/>
                <p:cNvSpPr/>
                <p:nvPr/>
              </p:nvSpPr>
              <p:spPr>
                <a:xfrm>
                  <a:off x="1216388" y="1590540"/>
                  <a:ext cx="6015" cy="6011"/>
                </a:xfrm>
                <a:custGeom>
                  <a:avLst/>
                  <a:gdLst/>
                  <a:ahLst/>
                  <a:cxnLst/>
                  <a:rect l="l" t="t" r="r" b="b"/>
                  <a:pathLst>
                    <a:path w="6015" h="6011" extrusionOk="0">
                      <a:moveTo>
                        <a:pt x="0" y="3008"/>
                      </a:moveTo>
                      <a:cubicBezTo>
                        <a:pt x="0" y="1348"/>
                        <a:pt x="1348" y="0"/>
                        <a:pt x="3008" y="0"/>
                      </a:cubicBezTo>
                      <a:cubicBezTo>
                        <a:pt x="4668" y="0"/>
                        <a:pt x="6015" y="1348"/>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1" name="Google Shape;841;p6"/>
                <p:cNvSpPr/>
                <p:nvPr/>
              </p:nvSpPr>
              <p:spPr>
                <a:xfrm>
                  <a:off x="1584513"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2" name="Google Shape;842;p6"/>
                <p:cNvSpPr/>
                <p:nvPr/>
              </p:nvSpPr>
              <p:spPr>
                <a:xfrm>
                  <a:off x="1093681" y="1590540"/>
                  <a:ext cx="6011" cy="6011"/>
                </a:xfrm>
                <a:custGeom>
                  <a:avLst/>
                  <a:gdLst/>
                  <a:ahLst/>
                  <a:cxnLst/>
                  <a:rect l="l" t="t" r="r" b="b"/>
                  <a:pathLst>
                    <a:path w="6011" h="6011" extrusionOk="0">
                      <a:moveTo>
                        <a:pt x="0" y="3008"/>
                      </a:moveTo>
                      <a:cubicBezTo>
                        <a:pt x="0" y="1348"/>
                        <a:pt x="1348" y="0"/>
                        <a:pt x="3008" y="0"/>
                      </a:cubicBezTo>
                      <a:cubicBezTo>
                        <a:pt x="4667" y="0"/>
                        <a:pt x="6011" y="1348"/>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3" name="Google Shape;843;p6"/>
                <p:cNvSpPr/>
                <p:nvPr/>
              </p:nvSpPr>
              <p:spPr>
                <a:xfrm>
                  <a:off x="1461806" y="1590540"/>
                  <a:ext cx="6011" cy="6011"/>
                </a:xfrm>
                <a:custGeom>
                  <a:avLst/>
                  <a:gdLst/>
                  <a:ahLst/>
                  <a:cxnLst/>
                  <a:rect l="l" t="t" r="r" b="b"/>
                  <a:pathLst>
                    <a:path w="6011" h="6011" extrusionOk="0">
                      <a:moveTo>
                        <a:pt x="0" y="3008"/>
                      </a:moveTo>
                      <a:cubicBezTo>
                        <a:pt x="0" y="1348"/>
                        <a:pt x="1348" y="0"/>
                        <a:pt x="3008" y="0"/>
                      </a:cubicBezTo>
                      <a:cubicBezTo>
                        <a:pt x="4668" y="0"/>
                        <a:pt x="6012" y="1348"/>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4" name="Google Shape;844;p6"/>
                <p:cNvSpPr/>
                <p:nvPr/>
              </p:nvSpPr>
              <p:spPr>
                <a:xfrm>
                  <a:off x="1277746" y="1590540"/>
                  <a:ext cx="6011" cy="6011"/>
                </a:xfrm>
                <a:custGeom>
                  <a:avLst/>
                  <a:gdLst/>
                  <a:ahLst/>
                  <a:cxnLst/>
                  <a:rect l="l" t="t" r="r" b="b"/>
                  <a:pathLst>
                    <a:path w="6011" h="6011" extrusionOk="0">
                      <a:moveTo>
                        <a:pt x="0" y="3008"/>
                      </a:moveTo>
                      <a:cubicBezTo>
                        <a:pt x="0" y="1348"/>
                        <a:pt x="1344" y="0"/>
                        <a:pt x="3004" y="0"/>
                      </a:cubicBezTo>
                      <a:cubicBezTo>
                        <a:pt x="4663" y="0"/>
                        <a:pt x="6011" y="1348"/>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45" name="Google Shape;845;p6"/>
              <p:cNvGrpSpPr/>
              <p:nvPr/>
            </p:nvGrpSpPr>
            <p:grpSpPr>
              <a:xfrm>
                <a:off x="970975" y="1019184"/>
                <a:ext cx="619553" cy="6011"/>
                <a:chOff x="970975" y="1019184"/>
                <a:chExt cx="619553" cy="6011"/>
              </a:xfrm>
            </p:grpSpPr>
            <p:sp>
              <p:nvSpPr>
                <p:cNvPr id="846" name="Google Shape;846;p6"/>
                <p:cNvSpPr/>
                <p:nvPr/>
              </p:nvSpPr>
              <p:spPr>
                <a:xfrm>
                  <a:off x="970975"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7" name="Google Shape;847;p6"/>
                <p:cNvSpPr/>
                <p:nvPr/>
              </p:nvSpPr>
              <p:spPr>
                <a:xfrm>
                  <a:off x="1339099"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8" name="Google Shape;848;p6"/>
                <p:cNvSpPr/>
                <p:nvPr/>
              </p:nvSpPr>
              <p:spPr>
                <a:xfrm>
                  <a:off x="1155035" y="101918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9" name="Google Shape;849;p6"/>
                <p:cNvSpPr/>
                <p:nvPr/>
              </p:nvSpPr>
              <p:spPr>
                <a:xfrm>
                  <a:off x="1523159"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0" name="Google Shape;850;p6"/>
                <p:cNvSpPr/>
                <p:nvPr/>
              </p:nvSpPr>
              <p:spPr>
                <a:xfrm>
                  <a:off x="1032328" y="101918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1" name="Google Shape;851;p6"/>
                <p:cNvSpPr/>
                <p:nvPr/>
              </p:nvSpPr>
              <p:spPr>
                <a:xfrm>
                  <a:off x="1400452" y="101918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2" name="Google Shape;852;p6"/>
                <p:cNvSpPr/>
                <p:nvPr/>
              </p:nvSpPr>
              <p:spPr>
                <a:xfrm>
                  <a:off x="1216388" y="101918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3" name="Google Shape;853;p6"/>
                <p:cNvSpPr/>
                <p:nvPr/>
              </p:nvSpPr>
              <p:spPr>
                <a:xfrm>
                  <a:off x="1584513"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4" name="Google Shape;854;p6"/>
                <p:cNvSpPr/>
                <p:nvPr/>
              </p:nvSpPr>
              <p:spPr>
                <a:xfrm>
                  <a:off x="1093681" y="101918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5" name="Google Shape;855;p6"/>
                <p:cNvSpPr/>
                <p:nvPr/>
              </p:nvSpPr>
              <p:spPr>
                <a:xfrm>
                  <a:off x="1461806" y="101918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6" name="Google Shape;856;p6"/>
                <p:cNvSpPr/>
                <p:nvPr/>
              </p:nvSpPr>
              <p:spPr>
                <a:xfrm>
                  <a:off x="1277746" y="101918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57" name="Google Shape;857;p6"/>
              <p:cNvGrpSpPr/>
              <p:nvPr/>
            </p:nvGrpSpPr>
            <p:grpSpPr>
              <a:xfrm>
                <a:off x="970975" y="1370788"/>
                <a:ext cx="619553" cy="6011"/>
                <a:chOff x="970975" y="1370788"/>
                <a:chExt cx="619553" cy="6011"/>
              </a:xfrm>
            </p:grpSpPr>
            <p:sp>
              <p:nvSpPr>
                <p:cNvPr id="858" name="Google Shape;858;p6"/>
                <p:cNvSpPr/>
                <p:nvPr/>
              </p:nvSpPr>
              <p:spPr>
                <a:xfrm>
                  <a:off x="970975"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9" name="Google Shape;859;p6"/>
                <p:cNvSpPr/>
                <p:nvPr/>
              </p:nvSpPr>
              <p:spPr>
                <a:xfrm>
                  <a:off x="1339099"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0" name="Google Shape;860;p6"/>
                <p:cNvSpPr/>
                <p:nvPr/>
              </p:nvSpPr>
              <p:spPr>
                <a:xfrm>
                  <a:off x="1155035" y="1370788"/>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1" name="Google Shape;861;p6"/>
                <p:cNvSpPr/>
                <p:nvPr/>
              </p:nvSpPr>
              <p:spPr>
                <a:xfrm>
                  <a:off x="1523159"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2" name="Google Shape;862;p6"/>
                <p:cNvSpPr/>
                <p:nvPr/>
              </p:nvSpPr>
              <p:spPr>
                <a:xfrm>
                  <a:off x="1032328" y="1370788"/>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3" name="Google Shape;863;p6"/>
                <p:cNvSpPr/>
                <p:nvPr/>
              </p:nvSpPr>
              <p:spPr>
                <a:xfrm>
                  <a:off x="1400452" y="1370788"/>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4" name="Google Shape;864;p6"/>
                <p:cNvSpPr/>
                <p:nvPr/>
              </p:nvSpPr>
              <p:spPr>
                <a:xfrm>
                  <a:off x="1216388" y="1370788"/>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5" name="Google Shape;865;p6"/>
                <p:cNvSpPr/>
                <p:nvPr/>
              </p:nvSpPr>
              <p:spPr>
                <a:xfrm>
                  <a:off x="1584513"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6" name="Google Shape;866;p6"/>
                <p:cNvSpPr/>
                <p:nvPr/>
              </p:nvSpPr>
              <p:spPr>
                <a:xfrm>
                  <a:off x="1093681" y="1370788"/>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7" name="Google Shape;867;p6"/>
                <p:cNvSpPr/>
                <p:nvPr/>
              </p:nvSpPr>
              <p:spPr>
                <a:xfrm>
                  <a:off x="1461806" y="1370788"/>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8" name="Google Shape;868;p6"/>
                <p:cNvSpPr/>
                <p:nvPr/>
              </p:nvSpPr>
              <p:spPr>
                <a:xfrm>
                  <a:off x="1277746" y="1370788"/>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69" name="Google Shape;869;p6"/>
              <p:cNvGrpSpPr/>
              <p:nvPr/>
            </p:nvGrpSpPr>
            <p:grpSpPr>
              <a:xfrm>
                <a:off x="970975" y="1194986"/>
                <a:ext cx="619553" cy="6011"/>
                <a:chOff x="970975" y="1194986"/>
                <a:chExt cx="619553" cy="6011"/>
              </a:xfrm>
            </p:grpSpPr>
            <p:sp>
              <p:nvSpPr>
                <p:cNvPr id="870" name="Google Shape;870;p6"/>
                <p:cNvSpPr/>
                <p:nvPr/>
              </p:nvSpPr>
              <p:spPr>
                <a:xfrm>
                  <a:off x="970975"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1" name="Google Shape;871;p6"/>
                <p:cNvSpPr/>
                <p:nvPr/>
              </p:nvSpPr>
              <p:spPr>
                <a:xfrm>
                  <a:off x="1339099"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2" name="Google Shape;872;p6"/>
                <p:cNvSpPr/>
                <p:nvPr/>
              </p:nvSpPr>
              <p:spPr>
                <a:xfrm>
                  <a:off x="1155035" y="119498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3" name="Google Shape;873;p6"/>
                <p:cNvSpPr/>
                <p:nvPr/>
              </p:nvSpPr>
              <p:spPr>
                <a:xfrm>
                  <a:off x="1523159"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4" name="Google Shape;874;p6"/>
                <p:cNvSpPr/>
                <p:nvPr/>
              </p:nvSpPr>
              <p:spPr>
                <a:xfrm>
                  <a:off x="1032328" y="119498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5" name="Google Shape;875;p6"/>
                <p:cNvSpPr/>
                <p:nvPr/>
              </p:nvSpPr>
              <p:spPr>
                <a:xfrm>
                  <a:off x="1400452" y="119498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6" name="Google Shape;876;p6"/>
                <p:cNvSpPr/>
                <p:nvPr/>
              </p:nvSpPr>
              <p:spPr>
                <a:xfrm>
                  <a:off x="1216388" y="119498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7" name="Google Shape;877;p6"/>
                <p:cNvSpPr/>
                <p:nvPr/>
              </p:nvSpPr>
              <p:spPr>
                <a:xfrm>
                  <a:off x="1584513"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8" name="Google Shape;878;p6"/>
                <p:cNvSpPr/>
                <p:nvPr/>
              </p:nvSpPr>
              <p:spPr>
                <a:xfrm>
                  <a:off x="1093681" y="119498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9" name="Google Shape;879;p6"/>
                <p:cNvSpPr/>
                <p:nvPr/>
              </p:nvSpPr>
              <p:spPr>
                <a:xfrm>
                  <a:off x="1461806" y="119498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0" name="Google Shape;880;p6"/>
                <p:cNvSpPr/>
                <p:nvPr/>
              </p:nvSpPr>
              <p:spPr>
                <a:xfrm>
                  <a:off x="1277746" y="119498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81" name="Google Shape;881;p6"/>
              <p:cNvGrpSpPr/>
              <p:nvPr/>
            </p:nvGrpSpPr>
            <p:grpSpPr>
              <a:xfrm>
                <a:off x="970975" y="1546590"/>
                <a:ext cx="619553" cy="6011"/>
                <a:chOff x="970975" y="1546590"/>
                <a:chExt cx="619553" cy="6011"/>
              </a:xfrm>
            </p:grpSpPr>
            <p:sp>
              <p:nvSpPr>
                <p:cNvPr id="882" name="Google Shape;882;p6"/>
                <p:cNvSpPr/>
                <p:nvPr/>
              </p:nvSpPr>
              <p:spPr>
                <a:xfrm>
                  <a:off x="970975"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3" name="Google Shape;883;p6"/>
                <p:cNvSpPr/>
                <p:nvPr/>
              </p:nvSpPr>
              <p:spPr>
                <a:xfrm>
                  <a:off x="1339099"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4" name="Google Shape;884;p6"/>
                <p:cNvSpPr/>
                <p:nvPr/>
              </p:nvSpPr>
              <p:spPr>
                <a:xfrm>
                  <a:off x="1155035" y="1546590"/>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5" name="Google Shape;885;p6"/>
                <p:cNvSpPr/>
                <p:nvPr/>
              </p:nvSpPr>
              <p:spPr>
                <a:xfrm>
                  <a:off x="1523159"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6" name="Google Shape;886;p6"/>
                <p:cNvSpPr/>
                <p:nvPr/>
              </p:nvSpPr>
              <p:spPr>
                <a:xfrm>
                  <a:off x="1032328" y="1546590"/>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7" name="Google Shape;887;p6"/>
                <p:cNvSpPr/>
                <p:nvPr/>
              </p:nvSpPr>
              <p:spPr>
                <a:xfrm>
                  <a:off x="1400452" y="1546590"/>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8" name="Google Shape;888;p6"/>
                <p:cNvSpPr/>
                <p:nvPr/>
              </p:nvSpPr>
              <p:spPr>
                <a:xfrm>
                  <a:off x="1216388" y="1546590"/>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9" name="Google Shape;889;p6"/>
                <p:cNvSpPr/>
                <p:nvPr/>
              </p:nvSpPr>
              <p:spPr>
                <a:xfrm>
                  <a:off x="1584513"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0" name="Google Shape;890;p6"/>
                <p:cNvSpPr/>
                <p:nvPr/>
              </p:nvSpPr>
              <p:spPr>
                <a:xfrm>
                  <a:off x="1093681" y="1546590"/>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1" name="Google Shape;891;p6"/>
                <p:cNvSpPr/>
                <p:nvPr/>
              </p:nvSpPr>
              <p:spPr>
                <a:xfrm>
                  <a:off x="1461806" y="1546590"/>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2" name="Google Shape;892;p6"/>
                <p:cNvSpPr/>
                <p:nvPr/>
              </p:nvSpPr>
              <p:spPr>
                <a:xfrm>
                  <a:off x="1277746" y="1546590"/>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93" name="Google Shape;893;p6"/>
              <p:cNvGrpSpPr/>
              <p:nvPr/>
            </p:nvGrpSpPr>
            <p:grpSpPr>
              <a:xfrm>
                <a:off x="970975" y="1107085"/>
                <a:ext cx="619553" cy="6011"/>
                <a:chOff x="970975" y="1107085"/>
                <a:chExt cx="619553" cy="6011"/>
              </a:xfrm>
            </p:grpSpPr>
            <p:sp>
              <p:nvSpPr>
                <p:cNvPr id="894" name="Google Shape;894;p6"/>
                <p:cNvSpPr/>
                <p:nvPr/>
              </p:nvSpPr>
              <p:spPr>
                <a:xfrm>
                  <a:off x="970975"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5" name="Google Shape;895;p6"/>
                <p:cNvSpPr/>
                <p:nvPr/>
              </p:nvSpPr>
              <p:spPr>
                <a:xfrm>
                  <a:off x="1339099"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6" name="Google Shape;896;p6"/>
                <p:cNvSpPr/>
                <p:nvPr/>
              </p:nvSpPr>
              <p:spPr>
                <a:xfrm>
                  <a:off x="1155035" y="110708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7" name="Google Shape;897;p6"/>
                <p:cNvSpPr/>
                <p:nvPr/>
              </p:nvSpPr>
              <p:spPr>
                <a:xfrm>
                  <a:off x="1523159"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Google Shape;898;p6"/>
                <p:cNvSpPr/>
                <p:nvPr/>
              </p:nvSpPr>
              <p:spPr>
                <a:xfrm>
                  <a:off x="1032328" y="110708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9" name="Google Shape;899;p6"/>
                <p:cNvSpPr/>
                <p:nvPr/>
              </p:nvSpPr>
              <p:spPr>
                <a:xfrm>
                  <a:off x="1400452" y="110708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0" name="Google Shape;900;p6"/>
                <p:cNvSpPr/>
                <p:nvPr/>
              </p:nvSpPr>
              <p:spPr>
                <a:xfrm>
                  <a:off x="1216388" y="110708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1" name="Google Shape;901;p6"/>
                <p:cNvSpPr/>
                <p:nvPr/>
              </p:nvSpPr>
              <p:spPr>
                <a:xfrm>
                  <a:off x="1584513"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2" name="Google Shape;902;p6"/>
                <p:cNvSpPr/>
                <p:nvPr/>
              </p:nvSpPr>
              <p:spPr>
                <a:xfrm>
                  <a:off x="1093681" y="110708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3" name="Google Shape;903;p6"/>
                <p:cNvSpPr/>
                <p:nvPr/>
              </p:nvSpPr>
              <p:spPr>
                <a:xfrm>
                  <a:off x="1461806" y="110708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4" name="Google Shape;904;p6"/>
                <p:cNvSpPr/>
                <p:nvPr/>
              </p:nvSpPr>
              <p:spPr>
                <a:xfrm>
                  <a:off x="1277746" y="110708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905" name="Google Shape;905;p6"/>
              <p:cNvGrpSpPr/>
              <p:nvPr/>
            </p:nvGrpSpPr>
            <p:grpSpPr>
              <a:xfrm>
                <a:off x="970975" y="1458689"/>
                <a:ext cx="619553" cy="6011"/>
                <a:chOff x="970975" y="1458689"/>
                <a:chExt cx="619553" cy="6011"/>
              </a:xfrm>
            </p:grpSpPr>
            <p:sp>
              <p:nvSpPr>
                <p:cNvPr id="906" name="Google Shape;906;p6"/>
                <p:cNvSpPr/>
                <p:nvPr/>
              </p:nvSpPr>
              <p:spPr>
                <a:xfrm>
                  <a:off x="970975"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7" name="Google Shape;907;p6"/>
                <p:cNvSpPr/>
                <p:nvPr/>
              </p:nvSpPr>
              <p:spPr>
                <a:xfrm>
                  <a:off x="1339099"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8" name="Google Shape;908;p6"/>
                <p:cNvSpPr/>
                <p:nvPr/>
              </p:nvSpPr>
              <p:spPr>
                <a:xfrm>
                  <a:off x="1155035" y="145868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9" name="Google Shape;909;p6"/>
                <p:cNvSpPr/>
                <p:nvPr/>
              </p:nvSpPr>
              <p:spPr>
                <a:xfrm>
                  <a:off x="1523159"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0" name="Google Shape;910;p6"/>
                <p:cNvSpPr/>
                <p:nvPr/>
              </p:nvSpPr>
              <p:spPr>
                <a:xfrm>
                  <a:off x="1032328" y="145868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1" name="Google Shape;911;p6"/>
                <p:cNvSpPr/>
                <p:nvPr/>
              </p:nvSpPr>
              <p:spPr>
                <a:xfrm>
                  <a:off x="1400452" y="145868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2" name="Google Shape;912;p6"/>
                <p:cNvSpPr/>
                <p:nvPr/>
              </p:nvSpPr>
              <p:spPr>
                <a:xfrm>
                  <a:off x="1216388" y="145868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3" name="Google Shape;913;p6"/>
                <p:cNvSpPr/>
                <p:nvPr/>
              </p:nvSpPr>
              <p:spPr>
                <a:xfrm>
                  <a:off x="1584513"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4" name="Google Shape;914;p6"/>
                <p:cNvSpPr/>
                <p:nvPr/>
              </p:nvSpPr>
              <p:spPr>
                <a:xfrm>
                  <a:off x="1093681" y="145868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5" name="Google Shape;915;p6"/>
                <p:cNvSpPr/>
                <p:nvPr/>
              </p:nvSpPr>
              <p:spPr>
                <a:xfrm>
                  <a:off x="1461806" y="145868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6" name="Google Shape;916;p6"/>
                <p:cNvSpPr/>
                <p:nvPr/>
              </p:nvSpPr>
              <p:spPr>
                <a:xfrm>
                  <a:off x="1277746" y="145868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917" name="Google Shape;917;p6"/>
              <p:cNvGrpSpPr/>
              <p:nvPr/>
            </p:nvGrpSpPr>
            <p:grpSpPr>
              <a:xfrm>
                <a:off x="970975" y="1282887"/>
                <a:ext cx="619553" cy="6011"/>
                <a:chOff x="970975" y="1282887"/>
                <a:chExt cx="619553" cy="6011"/>
              </a:xfrm>
            </p:grpSpPr>
            <p:sp>
              <p:nvSpPr>
                <p:cNvPr id="918" name="Google Shape;918;p6"/>
                <p:cNvSpPr/>
                <p:nvPr/>
              </p:nvSpPr>
              <p:spPr>
                <a:xfrm>
                  <a:off x="970975"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9" name="Google Shape;919;p6"/>
                <p:cNvSpPr/>
                <p:nvPr/>
              </p:nvSpPr>
              <p:spPr>
                <a:xfrm>
                  <a:off x="1339099"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0" name="Google Shape;920;p6"/>
                <p:cNvSpPr/>
                <p:nvPr/>
              </p:nvSpPr>
              <p:spPr>
                <a:xfrm>
                  <a:off x="1155035" y="128288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1" name="Google Shape;921;p6"/>
                <p:cNvSpPr/>
                <p:nvPr/>
              </p:nvSpPr>
              <p:spPr>
                <a:xfrm>
                  <a:off x="1523159"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2" name="Google Shape;922;p6"/>
                <p:cNvSpPr/>
                <p:nvPr/>
              </p:nvSpPr>
              <p:spPr>
                <a:xfrm>
                  <a:off x="1032328" y="128288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3" name="Google Shape;923;p6"/>
                <p:cNvSpPr/>
                <p:nvPr/>
              </p:nvSpPr>
              <p:spPr>
                <a:xfrm>
                  <a:off x="1400452" y="128288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4" name="Google Shape;924;p6"/>
                <p:cNvSpPr/>
                <p:nvPr/>
              </p:nvSpPr>
              <p:spPr>
                <a:xfrm>
                  <a:off x="1216388" y="128288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5" name="Google Shape;925;p6"/>
                <p:cNvSpPr/>
                <p:nvPr/>
              </p:nvSpPr>
              <p:spPr>
                <a:xfrm>
                  <a:off x="1584513"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6" name="Google Shape;926;p6"/>
                <p:cNvSpPr/>
                <p:nvPr/>
              </p:nvSpPr>
              <p:spPr>
                <a:xfrm>
                  <a:off x="1093681" y="128288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7" name="Google Shape;927;p6"/>
                <p:cNvSpPr/>
                <p:nvPr/>
              </p:nvSpPr>
              <p:spPr>
                <a:xfrm>
                  <a:off x="1461806" y="128288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8" name="Google Shape;928;p6"/>
                <p:cNvSpPr/>
                <p:nvPr/>
              </p:nvSpPr>
              <p:spPr>
                <a:xfrm>
                  <a:off x="1277746" y="128288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grpSp>
        <p:nvGrpSpPr>
          <p:cNvPr id="929" name="Google Shape;929;p6"/>
          <p:cNvGrpSpPr/>
          <p:nvPr/>
        </p:nvGrpSpPr>
        <p:grpSpPr>
          <a:xfrm>
            <a:off x="7361744" y="230523"/>
            <a:ext cx="225207" cy="225217"/>
            <a:chOff x="2611906" y="2263504"/>
            <a:chExt cx="155788" cy="155784"/>
          </a:xfrm>
        </p:grpSpPr>
        <p:sp>
          <p:nvSpPr>
            <p:cNvPr id="930" name="Google Shape;930;p6"/>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lt2"/>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931" name="Google Shape;931;p6"/>
            <p:cNvGrpSpPr/>
            <p:nvPr/>
          </p:nvGrpSpPr>
          <p:grpSpPr>
            <a:xfrm>
              <a:off x="2611951" y="2265537"/>
              <a:ext cx="155743" cy="153751"/>
              <a:chOff x="2611951" y="2265537"/>
              <a:chExt cx="155743" cy="153751"/>
            </a:xfrm>
          </p:grpSpPr>
          <p:sp>
            <p:nvSpPr>
              <p:cNvPr id="932" name="Google Shape;932;p6"/>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3" name="Google Shape;933;p6"/>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934" name="Google Shape;934;p6"/>
            <p:cNvGrpSpPr/>
            <p:nvPr/>
          </p:nvGrpSpPr>
          <p:grpSpPr>
            <a:xfrm>
              <a:off x="2613008" y="2263792"/>
              <a:ext cx="133689" cy="128228"/>
              <a:chOff x="2613008" y="2263792"/>
              <a:chExt cx="133689" cy="128228"/>
            </a:xfrm>
          </p:grpSpPr>
          <p:sp>
            <p:nvSpPr>
              <p:cNvPr id="935" name="Google Shape;935;p6"/>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6" name="Google Shape;936;p6"/>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937" name="Google Shape;937;p6"/>
          <p:cNvSpPr/>
          <p:nvPr/>
        </p:nvSpPr>
        <p:spPr>
          <a:xfrm>
            <a:off x="722613" y="1364624"/>
            <a:ext cx="6661915" cy="3713545"/>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8" name="Google Shape;938;p6"/>
          <p:cNvSpPr/>
          <p:nvPr/>
        </p:nvSpPr>
        <p:spPr>
          <a:xfrm>
            <a:off x="7891477" y="1088548"/>
            <a:ext cx="3577908" cy="4330442"/>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9" name="Google Shape;939;p6"/>
          <p:cNvSpPr>
            <a:spLocks noGrp="1"/>
          </p:cNvSpPr>
          <p:nvPr>
            <p:ph type="pic" idx="2"/>
          </p:nvPr>
        </p:nvSpPr>
        <p:spPr>
          <a:xfrm>
            <a:off x="8075074" y="1320975"/>
            <a:ext cx="3207900" cy="3207900"/>
          </a:xfrm>
          <a:prstGeom prst="rect">
            <a:avLst/>
          </a:prstGeom>
          <a:noFill/>
          <a:ln>
            <a:noFill/>
          </a:ln>
        </p:spPr>
      </p:sp>
      <p:sp>
        <p:nvSpPr>
          <p:cNvPr id="940" name="Google Shape;940;p6"/>
          <p:cNvSpPr txBox="1">
            <a:spLocks noGrp="1"/>
          </p:cNvSpPr>
          <p:nvPr>
            <p:ph type="title"/>
          </p:nvPr>
        </p:nvSpPr>
        <p:spPr>
          <a:xfrm>
            <a:off x="941525" y="1431150"/>
            <a:ext cx="6224100" cy="15060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4500"/>
              <a:buNone/>
              <a:defRPr sz="7200"/>
            </a:lvl1pPr>
            <a:lvl2pPr lvl="1" algn="ctr" rtl="0">
              <a:spcBef>
                <a:spcPts val="0"/>
              </a:spcBef>
              <a:spcAft>
                <a:spcPts val="0"/>
              </a:spcAft>
              <a:buSzPts val="4500"/>
              <a:buNone/>
              <a:defRPr/>
            </a:lvl2pPr>
            <a:lvl3pPr lvl="2" algn="ctr" rtl="0">
              <a:spcBef>
                <a:spcPts val="0"/>
              </a:spcBef>
              <a:spcAft>
                <a:spcPts val="0"/>
              </a:spcAft>
              <a:buSzPts val="4500"/>
              <a:buNone/>
              <a:defRPr/>
            </a:lvl3pPr>
            <a:lvl4pPr lvl="3" algn="ctr" rtl="0">
              <a:spcBef>
                <a:spcPts val="0"/>
              </a:spcBef>
              <a:spcAft>
                <a:spcPts val="0"/>
              </a:spcAft>
              <a:buSzPts val="4500"/>
              <a:buNone/>
              <a:defRPr/>
            </a:lvl4pPr>
            <a:lvl5pPr lvl="4" algn="ctr" rtl="0">
              <a:spcBef>
                <a:spcPts val="0"/>
              </a:spcBef>
              <a:spcAft>
                <a:spcPts val="0"/>
              </a:spcAft>
              <a:buSzPts val="4500"/>
              <a:buNone/>
              <a:defRPr/>
            </a:lvl5pPr>
            <a:lvl6pPr lvl="5" algn="ctr" rtl="0">
              <a:spcBef>
                <a:spcPts val="0"/>
              </a:spcBef>
              <a:spcAft>
                <a:spcPts val="0"/>
              </a:spcAft>
              <a:buSzPts val="4500"/>
              <a:buNone/>
              <a:defRPr/>
            </a:lvl6pPr>
            <a:lvl7pPr lvl="6" algn="ctr" rtl="0">
              <a:spcBef>
                <a:spcPts val="0"/>
              </a:spcBef>
              <a:spcAft>
                <a:spcPts val="0"/>
              </a:spcAft>
              <a:buSzPts val="4500"/>
              <a:buNone/>
              <a:defRPr/>
            </a:lvl7pPr>
            <a:lvl8pPr lvl="7" algn="ctr" rtl="0">
              <a:spcBef>
                <a:spcPts val="0"/>
              </a:spcBef>
              <a:spcAft>
                <a:spcPts val="0"/>
              </a:spcAft>
              <a:buSzPts val="4500"/>
              <a:buNone/>
              <a:defRPr/>
            </a:lvl8pPr>
            <a:lvl9pPr lvl="8" algn="ctr" rtl="0">
              <a:spcBef>
                <a:spcPts val="0"/>
              </a:spcBef>
              <a:spcAft>
                <a:spcPts val="0"/>
              </a:spcAft>
              <a:buSzPts val="4500"/>
              <a:buNone/>
              <a:defRPr/>
            </a:lvl9pPr>
          </a:lstStyle>
          <a:p>
            <a:endParaRPr/>
          </a:p>
        </p:txBody>
      </p:sp>
      <p:sp>
        <p:nvSpPr>
          <p:cNvPr id="941" name="Google Shape;941;p6"/>
          <p:cNvSpPr txBox="1">
            <a:spLocks noGrp="1"/>
          </p:cNvSpPr>
          <p:nvPr>
            <p:ph type="subTitle" idx="1"/>
          </p:nvPr>
        </p:nvSpPr>
        <p:spPr>
          <a:xfrm>
            <a:off x="941500" y="2956047"/>
            <a:ext cx="6224100" cy="530700"/>
          </a:xfrm>
          <a:prstGeom prst="rect">
            <a:avLst/>
          </a:prstGeom>
        </p:spPr>
        <p:txBody>
          <a:bodyPr spcFirstLastPara="1" wrap="square" lIns="121900" tIns="121900" rIns="121900" bIns="121900" anchor="t" anchorCtr="0">
            <a:normAutofit/>
          </a:bodyPr>
          <a:lstStyle>
            <a:lvl1pPr lvl="0" algn="ctr" rtl="0">
              <a:lnSpc>
                <a:spcPct val="60000"/>
              </a:lnSpc>
              <a:spcBef>
                <a:spcPts val="0"/>
              </a:spcBef>
              <a:spcAft>
                <a:spcPts val="0"/>
              </a:spcAft>
              <a:buSzPts val="2800"/>
              <a:buNone/>
              <a:defRPr sz="2239">
                <a:highlight>
                  <a:schemeClr val="accent2"/>
                </a:high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2" name="Google Shape;942;p6"/>
          <p:cNvSpPr txBox="1">
            <a:spLocks noGrp="1"/>
          </p:cNvSpPr>
          <p:nvPr>
            <p:ph type="body" idx="3"/>
          </p:nvPr>
        </p:nvSpPr>
        <p:spPr>
          <a:xfrm>
            <a:off x="941525" y="3486750"/>
            <a:ext cx="6224100" cy="1032600"/>
          </a:xfrm>
          <a:prstGeom prst="rect">
            <a:avLst/>
          </a:prstGeom>
        </p:spPr>
        <p:txBody>
          <a:bodyPr spcFirstLastPara="1" wrap="square" lIns="121900" tIns="121900" rIns="121900" bIns="121900" anchor="t" anchorCtr="0">
            <a:normAutofit/>
          </a:bodyPr>
          <a:lstStyle>
            <a:lvl1pPr marL="457200" lvl="0" indent="-317500" algn="ctr" rtl="0">
              <a:lnSpc>
                <a:spcPct val="100000"/>
              </a:lnSpc>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43" name="Google Shape;943;p6"/>
          <p:cNvSpPr/>
          <p:nvPr/>
        </p:nvSpPr>
        <p:spPr>
          <a:xfrm rot="5400000">
            <a:off x="3541324" y="4039800"/>
            <a:ext cx="1006513" cy="4139162"/>
          </a:xfrm>
          <a:custGeom>
            <a:avLst/>
            <a:gdLst/>
            <a:ahLst/>
            <a:cxnLst/>
            <a:rect l="l" t="t" r="r" b="b"/>
            <a:pathLst>
              <a:path w="383799" h="1795732" extrusionOk="0">
                <a:moveTo>
                  <a:pt x="0" y="0"/>
                </a:moveTo>
                <a:lnTo>
                  <a:pt x="383800" y="0"/>
                </a:lnTo>
                <a:lnTo>
                  <a:pt x="383800" y="1795733"/>
                </a:lnTo>
                <a:lnTo>
                  <a:pt x="0" y="1795733"/>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944" name="Google Shape;944;p6"/>
          <p:cNvGrpSpPr/>
          <p:nvPr/>
        </p:nvGrpSpPr>
        <p:grpSpPr>
          <a:xfrm rot="5400000">
            <a:off x="3667545" y="4179838"/>
            <a:ext cx="791507" cy="3869583"/>
            <a:chOff x="439496" y="243877"/>
            <a:chExt cx="298682" cy="1460220"/>
          </a:xfrm>
        </p:grpSpPr>
        <p:sp>
          <p:nvSpPr>
            <p:cNvPr id="945" name="Google Shape;945;p6"/>
            <p:cNvSpPr/>
            <p:nvPr/>
          </p:nvSpPr>
          <p:spPr>
            <a:xfrm>
              <a:off x="439496" y="243877"/>
              <a:ext cx="298682" cy="195720"/>
            </a:xfrm>
            <a:custGeom>
              <a:avLst/>
              <a:gdLst/>
              <a:ahLst/>
              <a:cxnLst/>
              <a:rect l="l" t="t" r="r" b="b"/>
              <a:pathLst>
                <a:path w="298682" h="195720" extrusionOk="0">
                  <a:moveTo>
                    <a:pt x="0" y="0"/>
                  </a:moveTo>
                  <a:lnTo>
                    <a:pt x="298683" y="0"/>
                  </a:lnTo>
                  <a:lnTo>
                    <a:pt x="298683" y="195720"/>
                  </a:lnTo>
                  <a:lnTo>
                    <a:pt x="0" y="19572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6" name="Google Shape;946;p6"/>
            <p:cNvSpPr/>
            <p:nvPr/>
          </p:nvSpPr>
          <p:spPr>
            <a:xfrm>
              <a:off x="439496" y="496777"/>
              <a:ext cx="298682" cy="195722"/>
            </a:xfrm>
            <a:custGeom>
              <a:avLst/>
              <a:gdLst/>
              <a:ahLst/>
              <a:cxnLst/>
              <a:rect l="l" t="t" r="r" b="b"/>
              <a:pathLst>
                <a:path w="298682" h="195722" extrusionOk="0">
                  <a:moveTo>
                    <a:pt x="0" y="0"/>
                  </a:moveTo>
                  <a:lnTo>
                    <a:pt x="298683" y="0"/>
                  </a:lnTo>
                  <a:lnTo>
                    <a:pt x="298683" y="195723"/>
                  </a:lnTo>
                  <a:lnTo>
                    <a:pt x="0" y="19572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7" name="Google Shape;947;p6"/>
            <p:cNvSpPr/>
            <p:nvPr/>
          </p:nvSpPr>
          <p:spPr>
            <a:xfrm>
              <a:off x="439496" y="749676"/>
              <a:ext cx="298682" cy="195722"/>
            </a:xfrm>
            <a:custGeom>
              <a:avLst/>
              <a:gdLst/>
              <a:ahLst/>
              <a:cxnLst/>
              <a:rect l="l" t="t" r="r" b="b"/>
              <a:pathLst>
                <a:path w="298682" h="195722" extrusionOk="0">
                  <a:moveTo>
                    <a:pt x="0" y="0"/>
                  </a:moveTo>
                  <a:lnTo>
                    <a:pt x="298683" y="0"/>
                  </a:lnTo>
                  <a:lnTo>
                    <a:pt x="298683" y="195723"/>
                  </a:lnTo>
                  <a:lnTo>
                    <a:pt x="0" y="195723"/>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8" name="Google Shape;948;p6"/>
            <p:cNvSpPr/>
            <p:nvPr/>
          </p:nvSpPr>
          <p:spPr>
            <a:xfrm>
              <a:off x="439496" y="1002578"/>
              <a:ext cx="298682" cy="195718"/>
            </a:xfrm>
            <a:custGeom>
              <a:avLst/>
              <a:gdLst/>
              <a:ahLst/>
              <a:cxnLst/>
              <a:rect l="l" t="t" r="r" b="b"/>
              <a:pathLst>
                <a:path w="298682" h="195718" extrusionOk="0">
                  <a:moveTo>
                    <a:pt x="0" y="0"/>
                  </a:moveTo>
                  <a:lnTo>
                    <a:pt x="298683" y="0"/>
                  </a:lnTo>
                  <a:lnTo>
                    <a:pt x="298683" y="195719"/>
                  </a:lnTo>
                  <a:lnTo>
                    <a:pt x="0" y="19571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9" name="Google Shape;949;p6"/>
            <p:cNvSpPr/>
            <p:nvPr/>
          </p:nvSpPr>
          <p:spPr>
            <a:xfrm>
              <a:off x="439496" y="1255477"/>
              <a:ext cx="298682" cy="195718"/>
            </a:xfrm>
            <a:custGeom>
              <a:avLst/>
              <a:gdLst/>
              <a:ahLst/>
              <a:cxnLst/>
              <a:rect l="l" t="t" r="r" b="b"/>
              <a:pathLst>
                <a:path w="298682" h="195718" extrusionOk="0">
                  <a:moveTo>
                    <a:pt x="0" y="0"/>
                  </a:moveTo>
                  <a:lnTo>
                    <a:pt x="298683" y="0"/>
                  </a:lnTo>
                  <a:lnTo>
                    <a:pt x="298683" y="195719"/>
                  </a:lnTo>
                  <a:lnTo>
                    <a:pt x="0" y="195719"/>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0" name="Google Shape;950;p6"/>
            <p:cNvSpPr/>
            <p:nvPr/>
          </p:nvSpPr>
          <p:spPr>
            <a:xfrm>
              <a:off x="439496" y="1508375"/>
              <a:ext cx="298682" cy="195722"/>
            </a:xfrm>
            <a:custGeom>
              <a:avLst/>
              <a:gdLst/>
              <a:ahLst/>
              <a:cxnLst/>
              <a:rect l="l" t="t" r="r" b="b"/>
              <a:pathLst>
                <a:path w="298682" h="195722" extrusionOk="0">
                  <a:moveTo>
                    <a:pt x="0" y="0"/>
                  </a:moveTo>
                  <a:lnTo>
                    <a:pt x="298683" y="0"/>
                  </a:lnTo>
                  <a:lnTo>
                    <a:pt x="298683" y="195723"/>
                  </a:lnTo>
                  <a:lnTo>
                    <a:pt x="0" y="195723"/>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951" name="Google Shape;951;p6"/>
          <p:cNvSpPr/>
          <p:nvPr/>
        </p:nvSpPr>
        <p:spPr>
          <a:xfrm>
            <a:off x="3713289" y="5522877"/>
            <a:ext cx="1046090" cy="275981"/>
          </a:xfrm>
          <a:custGeom>
            <a:avLst/>
            <a:gdLst/>
            <a:ahLst/>
            <a:cxnLst/>
            <a:rect l="l" t="t" r="r" b="b"/>
            <a:pathLst>
              <a:path w="464929" h="122658" extrusionOk="0">
                <a:moveTo>
                  <a:pt x="9453" y="108"/>
                </a:moveTo>
                <a:cubicBezTo>
                  <a:pt x="9424" y="997"/>
                  <a:pt x="9198" y="2397"/>
                  <a:pt x="9266" y="3036"/>
                </a:cubicBezTo>
                <a:cubicBezTo>
                  <a:pt x="9574" y="5912"/>
                  <a:pt x="15338" y="6709"/>
                  <a:pt x="14845" y="9793"/>
                </a:cubicBezTo>
                <a:cubicBezTo>
                  <a:pt x="14375" y="12744"/>
                  <a:pt x="11217" y="12501"/>
                  <a:pt x="10570" y="14525"/>
                </a:cubicBezTo>
                <a:cubicBezTo>
                  <a:pt x="9104" y="19106"/>
                  <a:pt x="14391" y="18351"/>
                  <a:pt x="13918" y="21282"/>
                </a:cubicBezTo>
                <a:cubicBezTo>
                  <a:pt x="13432" y="24337"/>
                  <a:pt x="9161" y="25515"/>
                  <a:pt x="8343" y="28718"/>
                </a:cubicBezTo>
                <a:cubicBezTo>
                  <a:pt x="7202" y="33182"/>
                  <a:pt x="12764" y="30723"/>
                  <a:pt x="12250" y="34799"/>
                </a:cubicBezTo>
                <a:cubicBezTo>
                  <a:pt x="11809" y="38252"/>
                  <a:pt x="6663" y="36551"/>
                  <a:pt x="5740" y="40883"/>
                </a:cubicBezTo>
                <a:cubicBezTo>
                  <a:pt x="4595" y="46275"/>
                  <a:pt x="10946" y="46088"/>
                  <a:pt x="10950" y="51019"/>
                </a:cubicBezTo>
                <a:cubicBezTo>
                  <a:pt x="10950" y="55400"/>
                  <a:pt x="6805" y="57803"/>
                  <a:pt x="6303" y="62510"/>
                </a:cubicBezTo>
                <a:cubicBezTo>
                  <a:pt x="5874" y="66570"/>
                  <a:pt x="7825" y="71166"/>
                  <a:pt x="6307" y="75125"/>
                </a:cubicBezTo>
                <a:cubicBezTo>
                  <a:pt x="5178" y="78073"/>
                  <a:pt x="1304" y="77568"/>
                  <a:pt x="543" y="80533"/>
                </a:cubicBezTo>
                <a:cubicBezTo>
                  <a:pt x="-1720" y="89382"/>
                  <a:pt x="3720" y="84701"/>
                  <a:pt x="5380" y="87290"/>
                </a:cubicBezTo>
                <a:cubicBezTo>
                  <a:pt x="8922" y="92823"/>
                  <a:pt x="1085" y="95577"/>
                  <a:pt x="361" y="99231"/>
                </a:cubicBezTo>
                <a:lnTo>
                  <a:pt x="361" y="99907"/>
                </a:lnTo>
                <a:cubicBezTo>
                  <a:pt x="259" y="104622"/>
                  <a:pt x="4239" y="103302"/>
                  <a:pt x="5384" y="106889"/>
                </a:cubicBezTo>
                <a:cubicBezTo>
                  <a:pt x="5591" y="107535"/>
                  <a:pt x="5481" y="109721"/>
                  <a:pt x="5016" y="110268"/>
                </a:cubicBezTo>
                <a:cubicBezTo>
                  <a:pt x="3939" y="111528"/>
                  <a:pt x="1061" y="111258"/>
                  <a:pt x="551" y="113648"/>
                </a:cubicBezTo>
                <a:cubicBezTo>
                  <a:pt x="336" y="114655"/>
                  <a:pt x="2000" y="118590"/>
                  <a:pt x="3158" y="122659"/>
                </a:cubicBezTo>
                <a:lnTo>
                  <a:pt x="464907" y="122548"/>
                </a:lnTo>
                <a:cubicBezTo>
                  <a:pt x="465029" y="115325"/>
                  <a:pt x="464713" y="107936"/>
                  <a:pt x="462673" y="104752"/>
                </a:cubicBezTo>
                <a:cubicBezTo>
                  <a:pt x="461207" y="102460"/>
                  <a:pt x="451734" y="94856"/>
                  <a:pt x="454115" y="89886"/>
                </a:cubicBezTo>
                <a:cubicBezTo>
                  <a:pt x="455066" y="87904"/>
                  <a:pt x="459272" y="89728"/>
                  <a:pt x="460252" y="87181"/>
                </a:cubicBezTo>
                <a:cubicBezTo>
                  <a:pt x="462207" y="82083"/>
                  <a:pt x="451504" y="78243"/>
                  <a:pt x="452067" y="72991"/>
                </a:cubicBezTo>
                <a:cubicBezTo>
                  <a:pt x="452921" y="64966"/>
                  <a:pt x="456726" y="66262"/>
                  <a:pt x="458944" y="61050"/>
                </a:cubicBezTo>
                <a:cubicBezTo>
                  <a:pt x="461074" y="56055"/>
                  <a:pt x="455410" y="52144"/>
                  <a:pt x="455406" y="48886"/>
                </a:cubicBezTo>
                <a:cubicBezTo>
                  <a:pt x="455406" y="48744"/>
                  <a:pt x="457766" y="47488"/>
                  <a:pt x="458009" y="46857"/>
                </a:cubicBezTo>
                <a:cubicBezTo>
                  <a:pt x="458653" y="45177"/>
                  <a:pt x="459725" y="29230"/>
                  <a:pt x="459309" y="27934"/>
                </a:cubicBezTo>
                <a:cubicBezTo>
                  <a:pt x="458564" y="25611"/>
                  <a:pt x="453722" y="27282"/>
                  <a:pt x="453726" y="21177"/>
                </a:cubicBezTo>
                <a:cubicBezTo>
                  <a:pt x="453726" y="18031"/>
                  <a:pt x="456070" y="17861"/>
                  <a:pt x="457074" y="15770"/>
                </a:cubicBezTo>
                <a:cubicBezTo>
                  <a:pt x="457361" y="15166"/>
                  <a:pt x="458244" y="7303"/>
                  <a:pt x="459301" y="0"/>
                </a:cubicBezTo>
                <a:lnTo>
                  <a:pt x="9453" y="108"/>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243"/>
        <p:cNvGrpSpPr/>
        <p:nvPr/>
      </p:nvGrpSpPr>
      <p:grpSpPr>
        <a:xfrm>
          <a:off x="0" y="0"/>
          <a:ext cx="0" cy="0"/>
          <a:chOff x="0" y="0"/>
          <a:chExt cx="0" cy="0"/>
        </a:xfrm>
      </p:grpSpPr>
      <p:sp>
        <p:nvSpPr>
          <p:cNvPr id="1244" name="Google Shape;1244;p9"/>
          <p:cNvSpPr/>
          <p:nvPr/>
        </p:nvSpPr>
        <p:spPr>
          <a:xfrm>
            <a:off x="599934" y="2308250"/>
            <a:ext cx="3535583" cy="3535583"/>
          </a:xfrm>
          <a:custGeom>
            <a:avLst/>
            <a:gdLst/>
            <a:ahLst/>
            <a:cxnLst/>
            <a:rect l="l" t="t" r="r" b="b"/>
            <a:pathLst>
              <a:path w="698042" h="698042" extrusionOk="0">
                <a:moveTo>
                  <a:pt x="0" y="0"/>
                </a:moveTo>
                <a:lnTo>
                  <a:pt x="698043" y="0"/>
                </a:lnTo>
                <a:lnTo>
                  <a:pt x="698043" y="698042"/>
                </a:lnTo>
                <a:lnTo>
                  <a:pt x="0" y="698042"/>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5" name="Google Shape;1245;p9"/>
          <p:cNvSpPr/>
          <p:nvPr/>
        </p:nvSpPr>
        <p:spPr>
          <a:xfrm>
            <a:off x="4327857" y="2308248"/>
            <a:ext cx="3536271" cy="3534558"/>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chemeClr val="accent2"/>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46" name="Google Shape;1246;p9"/>
          <p:cNvSpPr/>
          <p:nvPr/>
        </p:nvSpPr>
        <p:spPr>
          <a:xfrm>
            <a:off x="8056484" y="2308250"/>
            <a:ext cx="3535583" cy="3535583"/>
          </a:xfrm>
          <a:custGeom>
            <a:avLst/>
            <a:gdLst/>
            <a:ahLst/>
            <a:cxnLst/>
            <a:rect l="l" t="t" r="r" b="b"/>
            <a:pathLst>
              <a:path w="698042" h="698042" extrusionOk="0">
                <a:moveTo>
                  <a:pt x="0" y="0"/>
                </a:moveTo>
                <a:lnTo>
                  <a:pt x="698043" y="0"/>
                </a:lnTo>
                <a:lnTo>
                  <a:pt x="698043" y="698042"/>
                </a:lnTo>
                <a:lnTo>
                  <a:pt x="0" y="698042"/>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7" name="Google Shape;1247;p9"/>
          <p:cNvSpPr txBox="1">
            <a:spLocks noGrp="1"/>
          </p:cNvSpPr>
          <p:nvPr>
            <p:ph type="title"/>
          </p:nvPr>
        </p:nvSpPr>
        <p:spPr>
          <a:xfrm>
            <a:off x="766950" y="984600"/>
            <a:ext cx="10658100" cy="7635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1248" name="Google Shape;1248;p9"/>
          <p:cNvSpPr txBox="1">
            <a:spLocks noGrp="1"/>
          </p:cNvSpPr>
          <p:nvPr>
            <p:ph type="body" idx="1"/>
          </p:nvPr>
        </p:nvSpPr>
        <p:spPr>
          <a:xfrm>
            <a:off x="766950" y="3588449"/>
            <a:ext cx="3207300" cy="20445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1249" name="Google Shape;1249;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50" name="Google Shape;1250;p9"/>
          <p:cNvSpPr txBox="1">
            <a:spLocks noGrp="1"/>
          </p:cNvSpPr>
          <p:nvPr>
            <p:ph type="subTitle" idx="2"/>
          </p:nvPr>
        </p:nvSpPr>
        <p:spPr>
          <a:xfrm>
            <a:off x="766950" y="2492850"/>
            <a:ext cx="3207300" cy="107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3200">
                <a:latin typeface="WindSong Medium"/>
                <a:ea typeface="WindSong Medium"/>
                <a:cs typeface="WindSong Medium"/>
                <a:sym typeface="WindSong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1" name="Google Shape;1251;p9"/>
          <p:cNvSpPr txBox="1">
            <a:spLocks noGrp="1"/>
          </p:cNvSpPr>
          <p:nvPr>
            <p:ph type="body" idx="3"/>
          </p:nvPr>
        </p:nvSpPr>
        <p:spPr>
          <a:xfrm>
            <a:off x="4522350" y="3553284"/>
            <a:ext cx="3147300" cy="20445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1252" name="Google Shape;1252;p9"/>
          <p:cNvSpPr txBox="1">
            <a:spLocks noGrp="1"/>
          </p:cNvSpPr>
          <p:nvPr>
            <p:ph type="subTitle" idx="4"/>
          </p:nvPr>
        </p:nvSpPr>
        <p:spPr>
          <a:xfrm>
            <a:off x="4522350" y="2457684"/>
            <a:ext cx="3147300" cy="107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3200">
                <a:latin typeface="WindSong Medium"/>
                <a:ea typeface="WindSong Medium"/>
                <a:cs typeface="WindSong Medium"/>
                <a:sym typeface="WindSong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3" name="Google Shape;1253;p9"/>
          <p:cNvSpPr txBox="1">
            <a:spLocks noGrp="1"/>
          </p:cNvSpPr>
          <p:nvPr>
            <p:ph type="body" idx="5"/>
          </p:nvPr>
        </p:nvSpPr>
        <p:spPr>
          <a:xfrm>
            <a:off x="8277750" y="3588449"/>
            <a:ext cx="3147300" cy="20445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1254" name="Google Shape;1254;p9"/>
          <p:cNvSpPr txBox="1">
            <a:spLocks noGrp="1"/>
          </p:cNvSpPr>
          <p:nvPr>
            <p:ph type="subTitle" idx="6"/>
          </p:nvPr>
        </p:nvSpPr>
        <p:spPr>
          <a:xfrm>
            <a:off x="8277750" y="2492850"/>
            <a:ext cx="3147300" cy="107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3200">
                <a:latin typeface="WindSong Medium"/>
                <a:ea typeface="WindSong Medium"/>
                <a:cs typeface="WindSong Medium"/>
                <a:sym typeface="WindSong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5" name="Google Shape;1255;p9"/>
          <p:cNvSpPr/>
          <p:nvPr/>
        </p:nvSpPr>
        <p:spPr>
          <a:xfrm rot="-2003597">
            <a:off x="270205" y="2345731"/>
            <a:ext cx="1058033" cy="279131"/>
          </a:xfrm>
          <a:custGeom>
            <a:avLst/>
            <a:gdLst/>
            <a:ahLst/>
            <a:cxnLst/>
            <a:rect l="l" t="t" r="r" b="b"/>
            <a:pathLst>
              <a:path w="464929" h="122658" extrusionOk="0">
                <a:moveTo>
                  <a:pt x="9453" y="108"/>
                </a:moveTo>
                <a:cubicBezTo>
                  <a:pt x="9424" y="997"/>
                  <a:pt x="9198" y="2397"/>
                  <a:pt x="9266" y="3036"/>
                </a:cubicBezTo>
                <a:cubicBezTo>
                  <a:pt x="9574" y="5912"/>
                  <a:pt x="15338" y="6709"/>
                  <a:pt x="14845" y="9793"/>
                </a:cubicBezTo>
                <a:cubicBezTo>
                  <a:pt x="14375" y="12744"/>
                  <a:pt x="11217" y="12501"/>
                  <a:pt x="10570" y="14525"/>
                </a:cubicBezTo>
                <a:cubicBezTo>
                  <a:pt x="9104" y="19106"/>
                  <a:pt x="14391" y="18351"/>
                  <a:pt x="13918" y="21282"/>
                </a:cubicBezTo>
                <a:cubicBezTo>
                  <a:pt x="13432" y="24337"/>
                  <a:pt x="9161" y="25515"/>
                  <a:pt x="8343" y="28718"/>
                </a:cubicBezTo>
                <a:cubicBezTo>
                  <a:pt x="7202" y="33182"/>
                  <a:pt x="12764" y="30723"/>
                  <a:pt x="12250" y="34799"/>
                </a:cubicBezTo>
                <a:cubicBezTo>
                  <a:pt x="11809" y="38252"/>
                  <a:pt x="6663" y="36551"/>
                  <a:pt x="5740" y="40883"/>
                </a:cubicBezTo>
                <a:cubicBezTo>
                  <a:pt x="4595" y="46275"/>
                  <a:pt x="10946" y="46088"/>
                  <a:pt x="10950" y="51019"/>
                </a:cubicBezTo>
                <a:cubicBezTo>
                  <a:pt x="10950" y="55400"/>
                  <a:pt x="6805" y="57803"/>
                  <a:pt x="6303" y="62510"/>
                </a:cubicBezTo>
                <a:cubicBezTo>
                  <a:pt x="5874" y="66570"/>
                  <a:pt x="7825" y="71166"/>
                  <a:pt x="6307" y="75125"/>
                </a:cubicBezTo>
                <a:cubicBezTo>
                  <a:pt x="5178" y="78073"/>
                  <a:pt x="1304" y="77568"/>
                  <a:pt x="543" y="80533"/>
                </a:cubicBezTo>
                <a:cubicBezTo>
                  <a:pt x="-1720" y="89382"/>
                  <a:pt x="3720" y="84701"/>
                  <a:pt x="5380" y="87290"/>
                </a:cubicBezTo>
                <a:cubicBezTo>
                  <a:pt x="8922" y="92823"/>
                  <a:pt x="1085" y="95577"/>
                  <a:pt x="361" y="99231"/>
                </a:cubicBezTo>
                <a:lnTo>
                  <a:pt x="361" y="99907"/>
                </a:lnTo>
                <a:cubicBezTo>
                  <a:pt x="259" y="104622"/>
                  <a:pt x="4239" y="103302"/>
                  <a:pt x="5384" y="106889"/>
                </a:cubicBezTo>
                <a:cubicBezTo>
                  <a:pt x="5591" y="107535"/>
                  <a:pt x="5481" y="109721"/>
                  <a:pt x="5016" y="110268"/>
                </a:cubicBezTo>
                <a:cubicBezTo>
                  <a:pt x="3939" y="111528"/>
                  <a:pt x="1061" y="111258"/>
                  <a:pt x="551" y="113648"/>
                </a:cubicBezTo>
                <a:cubicBezTo>
                  <a:pt x="336" y="114655"/>
                  <a:pt x="2000" y="118590"/>
                  <a:pt x="3158" y="122659"/>
                </a:cubicBezTo>
                <a:lnTo>
                  <a:pt x="464907" y="122548"/>
                </a:lnTo>
                <a:cubicBezTo>
                  <a:pt x="465029" y="115325"/>
                  <a:pt x="464713" y="107936"/>
                  <a:pt x="462673" y="104752"/>
                </a:cubicBezTo>
                <a:cubicBezTo>
                  <a:pt x="461207" y="102460"/>
                  <a:pt x="451734" y="94856"/>
                  <a:pt x="454115" y="89886"/>
                </a:cubicBezTo>
                <a:cubicBezTo>
                  <a:pt x="455066" y="87904"/>
                  <a:pt x="459272" y="89728"/>
                  <a:pt x="460252" y="87181"/>
                </a:cubicBezTo>
                <a:cubicBezTo>
                  <a:pt x="462207" y="82083"/>
                  <a:pt x="451504" y="78243"/>
                  <a:pt x="452067" y="72991"/>
                </a:cubicBezTo>
                <a:cubicBezTo>
                  <a:pt x="452921" y="64966"/>
                  <a:pt x="456726" y="66262"/>
                  <a:pt x="458944" y="61050"/>
                </a:cubicBezTo>
                <a:cubicBezTo>
                  <a:pt x="461074" y="56055"/>
                  <a:pt x="455410" y="52144"/>
                  <a:pt x="455406" y="48886"/>
                </a:cubicBezTo>
                <a:cubicBezTo>
                  <a:pt x="455406" y="48744"/>
                  <a:pt x="457766" y="47488"/>
                  <a:pt x="458009" y="46857"/>
                </a:cubicBezTo>
                <a:cubicBezTo>
                  <a:pt x="458653" y="45177"/>
                  <a:pt x="459725" y="29230"/>
                  <a:pt x="459309" y="27934"/>
                </a:cubicBezTo>
                <a:cubicBezTo>
                  <a:pt x="458564" y="25611"/>
                  <a:pt x="453722" y="27282"/>
                  <a:pt x="453726" y="21177"/>
                </a:cubicBezTo>
                <a:cubicBezTo>
                  <a:pt x="453726" y="18031"/>
                  <a:pt x="456070" y="17861"/>
                  <a:pt x="457074" y="15770"/>
                </a:cubicBezTo>
                <a:cubicBezTo>
                  <a:pt x="457361" y="15166"/>
                  <a:pt x="458244" y="7303"/>
                  <a:pt x="459301" y="0"/>
                </a:cubicBezTo>
                <a:lnTo>
                  <a:pt x="9453" y="108"/>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6" name="Google Shape;1256;p9"/>
          <p:cNvSpPr/>
          <p:nvPr/>
        </p:nvSpPr>
        <p:spPr>
          <a:xfrm rot="-2003597">
            <a:off x="7230230" y="5575456"/>
            <a:ext cx="1058033" cy="279131"/>
          </a:xfrm>
          <a:custGeom>
            <a:avLst/>
            <a:gdLst/>
            <a:ahLst/>
            <a:cxnLst/>
            <a:rect l="l" t="t" r="r" b="b"/>
            <a:pathLst>
              <a:path w="464929" h="122658" extrusionOk="0">
                <a:moveTo>
                  <a:pt x="9453" y="108"/>
                </a:moveTo>
                <a:cubicBezTo>
                  <a:pt x="9424" y="997"/>
                  <a:pt x="9198" y="2397"/>
                  <a:pt x="9266" y="3036"/>
                </a:cubicBezTo>
                <a:cubicBezTo>
                  <a:pt x="9574" y="5912"/>
                  <a:pt x="15338" y="6709"/>
                  <a:pt x="14845" y="9793"/>
                </a:cubicBezTo>
                <a:cubicBezTo>
                  <a:pt x="14375" y="12744"/>
                  <a:pt x="11217" y="12501"/>
                  <a:pt x="10570" y="14525"/>
                </a:cubicBezTo>
                <a:cubicBezTo>
                  <a:pt x="9104" y="19106"/>
                  <a:pt x="14391" y="18351"/>
                  <a:pt x="13918" y="21282"/>
                </a:cubicBezTo>
                <a:cubicBezTo>
                  <a:pt x="13432" y="24337"/>
                  <a:pt x="9161" y="25515"/>
                  <a:pt x="8343" y="28718"/>
                </a:cubicBezTo>
                <a:cubicBezTo>
                  <a:pt x="7202" y="33182"/>
                  <a:pt x="12764" y="30723"/>
                  <a:pt x="12250" y="34799"/>
                </a:cubicBezTo>
                <a:cubicBezTo>
                  <a:pt x="11809" y="38252"/>
                  <a:pt x="6663" y="36551"/>
                  <a:pt x="5740" y="40883"/>
                </a:cubicBezTo>
                <a:cubicBezTo>
                  <a:pt x="4595" y="46275"/>
                  <a:pt x="10946" y="46088"/>
                  <a:pt x="10950" y="51019"/>
                </a:cubicBezTo>
                <a:cubicBezTo>
                  <a:pt x="10950" y="55400"/>
                  <a:pt x="6805" y="57803"/>
                  <a:pt x="6303" y="62510"/>
                </a:cubicBezTo>
                <a:cubicBezTo>
                  <a:pt x="5874" y="66570"/>
                  <a:pt x="7825" y="71166"/>
                  <a:pt x="6307" y="75125"/>
                </a:cubicBezTo>
                <a:cubicBezTo>
                  <a:pt x="5178" y="78073"/>
                  <a:pt x="1304" y="77568"/>
                  <a:pt x="543" y="80533"/>
                </a:cubicBezTo>
                <a:cubicBezTo>
                  <a:pt x="-1720" y="89382"/>
                  <a:pt x="3720" y="84701"/>
                  <a:pt x="5380" y="87290"/>
                </a:cubicBezTo>
                <a:cubicBezTo>
                  <a:pt x="8922" y="92823"/>
                  <a:pt x="1085" y="95577"/>
                  <a:pt x="361" y="99231"/>
                </a:cubicBezTo>
                <a:lnTo>
                  <a:pt x="361" y="99907"/>
                </a:lnTo>
                <a:cubicBezTo>
                  <a:pt x="259" y="104622"/>
                  <a:pt x="4239" y="103302"/>
                  <a:pt x="5384" y="106889"/>
                </a:cubicBezTo>
                <a:cubicBezTo>
                  <a:pt x="5591" y="107535"/>
                  <a:pt x="5481" y="109721"/>
                  <a:pt x="5016" y="110268"/>
                </a:cubicBezTo>
                <a:cubicBezTo>
                  <a:pt x="3939" y="111528"/>
                  <a:pt x="1061" y="111258"/>
                  <a:pt x="551" y="113648"/>
                </a:cubicBezTo>
                <a:cubicBezTo>
                  <a:pt x="336" y="114655"/>
                  <a:pt x="2000" y="118590"/>
                  <a:pt x="3158" y="122659"/>
                </a:cubicBezTo>
                <a:lnTo>
                  <a:pt x="464907" y="122548"/>
                </a:lnTo>
                <a:cubicBezTo>
                  <a:pt x="465029" y="115325"/>
                  <a:pt x="464713" y="107936"/>
                  <a:pt x="462673" y="104752"/>
                </a:cubicBezTo>
                <a:cubicBezTo>
                  <a:pt x="461207" y="102460"/>
                  <a:pt x="451734" y="94856"/>
                  <a:pt x="454115" y="89886"/>
                </a:cubicBezTo>
                <a:cubicBezTo>
                  <a:pt x="455066" y="87904"/>
                  <a:pt x="459272" y="89728"/>
                  <a:pt x="460252" y="87181"/>
                </a:cubicBezTo>
                <a:cubicBezTo>
                  <a:pt x="462207" y="82083"/>
                  <a:pt x="451504" y="78243"/>
                  <a:pt x="452067" y="72991"/>
                </a:cubicBezTo>
                <a:cubicBezTo>
                  <a:pt x="452921" y="64966"/>
                  <a:pt x="456726" y="66262"/>
                  <a:pt x="458944" y="61050"/>
                </a:cubicBezTo>
                <a:cubicBezTo>
                  <a:pt x="461074" y="56055"/>
                  <a:pt x="455410" y="52144"/>
                  <a:pt x="455406" y="48886"/>
                </a:cubicBezTo>
                <a:cubicBezTo>
                  <a:pt x="455406" y="48744"/>
                  <a:pt x="457766" y="47488"/>
                  <a:pt x="458009" y="46857"/>
                </a:cubicBezTo>
                <a:cubicBezTo>
                  <a:pt x="458653" y="45177"/>
                  <a:pt x="459725" y="29230"/>
                  <a:pt x="459309" y="27934"/>
                </a:cubicBezTo>
                <a:cubicBezTo>
                  <a:pt x="458564" y="25611"/>
                  <a:pt x="453722" y="27282"/>
                  <a:pt x="453726" y="21177"/>
                </a:cubicBezTo>
                <a:cubicBezTo>
                  <a:pt x="453726" y="18031"/>
                  <a:pt x="456070" y="17861"/>
                  <a:pt x="457074" y="15770"/>
                </a:cubicBezTo>
                <a:cubicBezTo>
                  <a:pt x="457361" y="15166"/>
                  <a:pt x="458244" y="7303"/>
                  <a:pt x="459301" y="0"/>
                </a:cubicBezTo>
                <a:lnTo>
                  <a:pt x="9453" y="108"/>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7" name="Google Shape;1257;p9"/>
          <p:cNvSpPr/>
          <p:nvPr/>
        </p:nvSpPr>
        <p:spPr>
          <a:xfrm rot="2003597" flipH="1">
            <a:off x="10908355" y="2386781"/>
            <a:ext cx="1058033" cy="279131"/>
          </a:xfrm>
          <a:custGeom>
            <a:avLst/>
            <a:gdLst/>
            <a:ahLst/>
            <a:cxnLst/>
            <a:rect l="l" t="t" r="r" b="b"/>
            <a:pathLst>
              <a:path w="464929" h="122658" extrusionOk="0">
                <a:moveTo>
                  <a:pt x="9453" y="108"/>
                </a:moveTo>
                <a:cubicBezTo>
                  <a:pt x="9424" y="997"/>
                  <a:pt x="9198" y="2397"/>
                  <a:pt x="9266" y="3036"/>
                </a:cubicBezTo>
                <a:cubicBezTo>
                  <a:pt x="9574" y="5912"/>
                  <a:pt x="15338" y="6709"/>
                  <a:pt x="14845" y="9793"/>
                </a:cubicBezTo>
                <a:cubicBezTo>
                  <a:pt x="14375" y="12744"/>
                  <a:pt x="11217" y="12501"/>
                  <a:pt x="10570" y="14525"/>
                </a:cubicBezTo>
                <a:cubicBezTo>
                  <a:pt x="9104" y="19106"/>
                  <a:pt x="14391" y="18351"/>
                  <a:pt x="13918" y="21282"/>
                </a:cubicBezTo>
                <a:cubicBezTo>
                  <a:pt x="13432" y="24337"/>
                  <a:pt x="9161" y="25515"/>
                  <a:pt x="8343" y="28718"/>
                </a:cubicBezTo>
                <a:cubicBezTo>
                  <a:pt x="7202" y="33182"/>
                  <a:pt x="12764" y="30723"/>
                  <a:pt x="12250" y="34799"/>
                </a:cubicBezTo>
                <a:cubicBezTo>
                  <a:pt x="11809" y="38252"/>
                  <a:pt x="6663" y="36551"/>
                  <a:pt x="5740" y="40883"/>
                </a:cubicBezTo>
                <a:cubicBezTo>
                  <a:pt x="4595" y="46275"/>
                  <a:pt x="10946" y="46088"/>
                  <a:pt x="10950" y="51019"/>
                </a:cubicBezTo>
                <a:cubicBezTo>
                  <a:pt x="10950" y="55400"/>
                  <a:pt x="6805" y="57803"/>
                  <a:pt x="6303" y="62510"/>
                </a:cubicBezTo>
                <a:cubicBezTo>
                  <a:pt x="5874" y="66570"/>
                  <a:pt x="7825" y="71166"/>
                  <a:pt x="6307" y="75125"/>
                </a:cubicBezTo>
                <a:cubicBezTo>
                  <a:pt x="5178" y="78073"/>
                  <a:pt x="1304" y="77568"/>
                  <a:pt x="543" y="80533"/>
                </a:cubicBezTo>
                <a:cubicBezTo>
                  <a:pt x="-1720" y="89382"/>
                  <a:pt x="3720" y="84701"/>
                  <a:pt x="5380" y="87290"/>
                </a:cubicBezTo>
                <a:cubicBezTo>
                  <a:pt x="8922" y="92823"/>
                  <a:pt x="1085" y="95577"/>
                  <a:pt x="361" y="99231"/>
                </a:cubicBezTo>
                <a:lnTo>
                  <a:pt x="361" y="99907"/>
                </a:lnTo>
                <a:cubicBezTo>
                  <a:pt x="259" y="104622"/>
                  <a:pt x="4239" y="103302"/>
                  <a:pt x="5384" y="106889"/>
                </a:cubicBezTo>
                <a:cubicBezTo>
                  <a:pt x="5591" y="107535"/>
                  <a:pt x="5481" y="109721"/>
                  <a:pt x="5016" y="110268"/>
                </a:cubicBezTo>
                <a:cubicBezTo>
                  <a:pt x="3939" y="111528"/>
                  <a:pt x="1061" y="111258"/>
                  <a:pt x="551" y="113648"/>
                </a:cubicBezTo>
                <a:cubicBezTo>
                  <a:pt x="336" y="114655"/>
                  <a:pt x="2000" y="118590"/>
                  <a:pt x="3158" y="122659"/>
                </a:cubicBezTo>
                <a:lnTo>
                  <a:pt x="464907" y="122548"/>
                </a:lnTo>
                <a:cubicBezTo>
                  <a:pt x="465029" y="115325"/>
                  <a:pt x="464713" y="107936"/>
                  <a:pt x="462673" y="104752"/>
                </a:cubicBezTo>
                <a:cubicBezTo>
                  <a:pt x="461207" y="102460"/>
                  <a:pt x="451734" y="94856"/>
                  <a:pt x="454115" y="89886"/>
                </a:cubicBezTo>
                <a:cubicBezTo>
                  <a:pt x="455066" y="87904"/>
                  <a:pt x="459272" y="89728"/>
                  <a:pt x="460252" y="87181"/>
                </a:cubicBezTo>
                <a:cubicBezTo>
                  <a:pt x="462207" y="82083"/>
                  <a:pt x="451504" y="78243"/>
                  <a:pt x="452067" y="72991"/>
                </a:cubicBezTo>
                <a:cubicBezTo>
                  <a:pt x="452921" y="64966"/>
                  <a:pt x="456726" y="66262"/>
                  <a:pt x="458944" y="61050"/>
                </a:cubicBezTo>
                <a:cubicBezTo>
                  <a:pt x="461074" y="56055"/>
                  <a:pt x="455410" y="52144"/>
                  <a:pt x="455406" y="48886"/>
                </a:cubicBezTo>
                <a:cubicBezTo>
                  <a:pt x="455406" y="48744"/>
                  <a:pt x="457766" y="47488"/>
                  <a:pt x="458009" y="46857"/>
                </a:cubicBezTo>
                <a:cubicBezTo>
                  <a:pt x="458653" y="45177"/>
                  <a:pt x="459725" y="29230"/>
                  <a:pt x="459309" y="27934"/>
                </a:cubicBezTo>
                <a:cubicBezTo>
                  <a:pt x="458564" y="25611"/>
                  <a:pt x="453722" y="27282"/>
                  <a:pt x="453726" y="21177"/>
                </a:cubicBezTo>
                <a:cubicBezTo>
                  <a:pt x="453726" y="18031"/>
                  <a:pt x="456070" y="17861"/>
                  <a:pt x="457074" y="15770"/>
                </a:cubicBezTo>
                <a:cubicBezTo>
                  <a:pt x="457361" y="15166"/>
                  <a:pt x="458244" y="7303"/>
                  <a:pt x="459301" y="0"/>
                </a:cubicBezTo>
                <a:lnTo>
                  <a:pt x="9453" y="108"/>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4"/>
        <p:cNvGrpSpPr/>
        <p:nvPr/>
      </p:nvGrpSpPr>
      <p:grpSpPr>
        <a:xfrm>
          <a:off x="0" y="0"/>
          <a:ext cx="0" cy="0"/>
          <a:chOff x="0" y="0"/>
          <a:chExt cx="0" cy="0"/>
        </a:xfrm>
      </p:grpSpPr>
      <p:grpSp>
        <p:nvGrpSpPr>
          <p:cNvPr id="1275" name="Google Shape;1275;p12"/>
          <p:cNvGrpSpPr/>
          <p:nvPr/>
        </p:nvGrpSpPr>
        <p:grpSpPr>
          <a:xfrm>
            <a:off x="6725512" y="152412"/>
            <a:ext cx="1673477" cy="1673477"/>
            <a:chOff x="1315658" y="1560986"/>
            <a:chExt cx="1080220" cy="1080220"/>
          </a:xfrm>
        </p:grpSpPr>
        <p:sp>
          <p:nvSpPr>
            <p:cNvPr id="1276" name="Google Shape;1276;p12"/>
            <p:cNvSpPr/>
            <p:nvPr/>
          </p:nvSpPr>
          <p:spPr>
            <a:xfrm>
              <a:off x="1315658" y="1560986"/>
              <a:ext cx="1080220" cy="1080220"/>
            </a:xfrm>
            <a:custGeom>
              <a:avLst/>
              <a:gdLst/>
              <a:ahLst/>
              <a:cxnLst/>
              <a:rect l="l" t="t" r="r" b="b"/>
              <a:pathLst>
                <a:path w="698042" h="698042" extrusionOk="0">
                  <a:moveTo>
                    <a:pt x="0" y="0"/>
                  </a:moveTo>
                  <a:lnTo>
                    <a:pt x="698043" y="0"/>
                  </a:lnTo>
                  <a:lnTo>
                    <a:pt x="698043" y="698042"/>
                  </a:lnTo>
                  <a:lnTo>
                    <a:pt x="0" y="698042"/>
                  </a:lnTo>
                  <a:lnTo>
                    <a:pt x="0" y="0"/>
                  </a:lnTo>
                  <a:close/>
                </a:path>
              </a:pathLst>
            </a:custGeom>
            <a:solidFill>
              <a:schemeClr val="accent3"/>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277" name="Google Shape;1277;p12"/>
            <p:cNvGrpSpPr/>
            <p:nvPr/>
          </p:nvGrpSpPr>
          <p:grpSpPr>
            <a:xfrm>
              <a:off x="1376316" y="1620272"/>
              <a:ext cx="958201" cy="960937"/>
              <a:chOff x="970975" y="975229"/>
              <a:chExt cx="619553" cy="621322"/>
            </a:xfrm>
          </p:grpSpPr>
          <p:grpSp>
            <p:nvGrpSpPr>
              <p:cNvPr id="1278" name="Google Shape;1278;p12"/>
              <p:cNvGrpSpPr/>
              <p:nvPr/>
            </p:nvGrpSpPr>
            <p:grpSpPr>
              <a:xfrm>
                <a:off x="970975" y="975229"/>
                <a:ext cx="619553" cy="6015"/>
                <a:chOff x="970975" y="975229"/>
                <a:chExt cx="619553" cy="6015"/>
              </a:xfrm>
            </p:grpSpPr>
            <p:sp>
              <p:nvSpPr>
                <p:cNvPr id="1279" name="Google Shape;1279;p12"/>
                <p:cNvSpPr/>
                <p:nvPr/>
              </p:nvSpPr>
              <p:spPr>
                <a:xfrm>
                  <a:off x="970975"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0" name="Google Shape;1280;p12"/>
                <p:cNvSpPr/>
                <p:nvPr/>
              </p:nvSpPr>
              <p:spPr>
                <a:xfrm>
                  <a:off x="1339099"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1" name="Google Shape;1281;p12"/>
                <p:cNvSpPr/>
                <p:nvPr/>
              </p:nvSpPr>
              <p:spPr>
                <a:xfrm>
                  <a:off x="1155035" y="975229"/>
                  <a:ext cx="6015" cy="6015"/>
                </a:xfrm>
                <a:custGeom>
                  <a:avLst/>
                  <a:gdLst/>
                  <a:ahLst/>
                  <a:cxnLst/>
                  <a:rect l="l" t="t" r="r" b="b"/>
                  <a:pathLst>
                    <a:path w="6015" h="6015" extrusionOk="0">
                      <a:moveTo>
                        <a:pt x="0" y="3008"/>
                      </a:moveTo>
                      <a:cubicBezTo>
                        <a:pt x="0" y="1348"/>
                        <a:pt x="1348" y="0"/>
                        <a:pt x="3008" y="0"/>
                      </a:cubicBezTo>
                      <a:cubicBezTo>
                        <a:pt x="4668" y="0"/>
                        <a:pt x="6016" y="1348"/>
                        <a:pt x="6016" y="3008"/>
                      </a:cubicBezTo>
                      <a:cubicBezTo>
                        <a:pt x="6016"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2" name="Google Shape;1282;p12"/>
                <p:cNvSpPr/>
                <p:nvPr/>
              </p:nvSpPr>
              <p:spPr>
                <a:xfrm>
                  <a:off x="1523159"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3" name="Google Shape;1283;p12"/>
                <p:cNvSpPr/>
                <p:nvPr/>
              </p:nvSpPr>
              <p:spPr>
                <a:xfrm>
                  <a:off x="1032328" y="975229"/>
                  <a:ext cx="6011" cy="6015"/>
                </a:xfrm>
                <a:custGeom>
                  <a:avLst/>
                  <a:gdLst/>
                  <a:ahLst/>
                  <a:cxnLst/>
                  <a:rect l="l" t="t" r="r" b="b"/>
                  <a:pathLst>
                    <a:path w="6011" h="6015" extrusionOk="0">
                      <a:moveTo>
                        <a:pt x="0" y="3008"/>
                      </a:moveTo>
                      <a:cubicBezTo>
                        <a:pt x="0" y="1348"/>
                        <a:pt x="1344" y="0"/>
                        <a:pt x="3008" y="0"/>
                      </a:cubicBezTo>
                      <a:cubicBezTo>
                        <a:pt x="4667" y="0"/>
                        <a:pt x="6011" y="1348"/>
                        <a:pt x="6011" y="3008"/>
                      </a:cubicBezTo>
                      <a:cubicBezTo>
                        <a:pt x="6011" y="4667"/>
                        <a:pt x="4667"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4" name="Google Shape;1284;p12"/>
                <p:cNvSpPr/>
                <p:nvPr/>
              </p:nvSpPr>
              <p:spPr>
                <a:xfrm>
                  <a:off x="1400452" y="975229"/>
                  <a:ext cx="6011" cy="6015"/>
                </a:xfrm>
                <a:custGeom>
                  <a:avLst/>
                  <a:gdLst/>
                  <a:ahLst/>
                  <a:cxnLst/>
                  <a:rect l="l" t="t" r="r" b="b"/>
                  <a:pathLst>
                    <a:path w="6011" h="6015" extrusionOk="0">
                      <a:moveTo>
                        <a:pt x="0" y="3008"/>
                      </a:moveTo>
                      <a:cubicBezTo>
                        <a:pt x="0" y="1348"/>
                        <a:pt x="1344" y="0"/>
                        <a:pt x="3008" y="0"/>
                      </a:cubicBezTo>
                      <a:cubicBezTo>
                        <a:pt x="4668" y="0"/>
                        <a:pt x="6012" y="1348"/>
                        <a:pt x="6012" y="3008"/>
                      </a:cubicBezTo>
                      <a:cubicBezTo>
                        <a:pt x="6012" y="4667"/>
                        <a:pt x="4668"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5" name="Google Shape;1285;p12"/>
                <p:cNvSpPr/>
                <p:nvPr/>
              </p:nvSpPr>
              <p:spPr>
                <a:xfrm>
                  <a:off x="1216388" y="975229"/>
                  <a:ext cx="6015" cy="6015"/>
                </a:xfrm>
                <a:custGeom>
                  <a:avLst/>
                  <a:gdLst/>
                  <a:ahLst/>
                  <a:cxnLst/>
                  <a:rect l="l" t="t" r="r" b="b"/>
                  <a:pathLst>
                    <a:path w="6015" h="6015" extrusionOk="0">
                      <a:moveTo>
                        <a:pt x="0" y="3008"/>
                      </a:moveTo>
                      <a:cubicBezTo>
                        <a:pt x="0" y="1348"/>
                        <a:pt x="1348" y="0"/>
                        <a:pt x="3008" y="0"/>
                      </a:cubicBezTo>
                      <a:cubicBezTo>
                        <a:pt x="4668" y="0"/>
                        <a:pt x="6015" y="1348"/>
                        <a:pt x="6015" y="3008"/>
                      </a:cubicBezTo>
                      <a:cubicBezTo>
                        <a:pt x="6015"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6" name="Google Shape;1286;p12"/>
                <p:cNvSpPr/>
                <p:nvPr/>
              </p:nvSpPr>
              <p:spPr>
                <a:xfrm>
                  <a:off x="1584513"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7" name="Google Shape;1287;p12"/>
                <p:cNvSpPr/>
                <p:nvPr/>
              </p:nvSpPr>
              <p:spPr>
                <a:xfrm>
                  <a:off x="1093681" y="975229"/>
                  <a:ext cx="6011" cy="6015"/>
                </a:xfrm>
                <a:custGeom>
                  <a:avLst/>
                  <a:gdLst/>
                  <a:ahLst/>
                  <a:cxnLst/>
                  <a:rect l="l" t="t" r="r" b="b"/>
                  <a:pathLst>
                    <a:path w="6011" h="6015" extrusionOk="0">
                      <a:moveTo>
                        <a:pt x="0" y="3008"/>
                      </a:moveTo>
                      <a:cubicBezTo>
                        <a:pt x="0" y="1348"/>
                        <a:pt x="1348" y="0"/>
                        <a:pt x="3008" y="0"/>
                      </a:cubicBezTo>
                      <a:cubicBezTo>
                        <a:pt x="4667" y="0"/>
                        <a:pt x="6011" y="1348"/>
                        <a:pt x="6011" y="3008"/>
                      </a:cubicBezTo>
                      <a:cubicBezTo>
                        <a:pt x="6011"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8" name="Google Shape;1288;p12"/>
                <p:cNvSpPr/>
                <p:nvPr/>
              </p:nvSpPr>
              <p:spPr>
                <a:xfrm>
                  <a:off x="1461806" y="975229"/>
                  <a:ext cx="6011" cy="6015"/>
                </a:xfrm>
                <a:custGeom>
                  <a:avLst/>
                  <a:gdLst/>
                  <a:ahLst/>
                  <a:cxnLst/>
                  <a:rect l="l" t="t" r="r" b="b"/>
                  <a:pathLst>
                    <a:path w="6011" h="6015" extrusionOk="0">
                      <a:moveTo>
                        <a:pt x="0" y="3008"/>
                      </a:moveTo>
                      <a:cubicBezTo>
                        <a:pt x="0" y="1348"/>
                        <a:pt x="1348" y="0"/>
                        <a:pt x="3008" y="0"/>
                      </a:cubicBezTo>
                      <a:cubicBezTo>
                        <a:pt x="4668" y="0"/>
                        <a:pt x="6012" y="1348"/>
                        <a:pt x="6012" y="3008"/>
                      </a:cubicBezTo>
                      <a:cubicBezTo>
                        <a:pt x="6012"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9" name="Google Shape;1289;p12"/>
                <p:cNvSpPr/>
                <p:nvPr/>
              </p:nvSpPr>
              <p:spPr>
                <a:xfrm>
                  <a:off x="1277746" y="975229"/>
                  <a:ext cx="6011" cy="6015"/>
                </a:xfrm>
                <a:custGeom>
                  <a:avLst/>
                  <a:gdLst/>
                  <a:ahLst/>
                  <a:cxnLst/>
                  <a:rect l="l" t="t" r="r" b="b"/>
                  <a:pathLst>
                    <a:path w="6011" h="6015" extrusionOk="0">
                      <a:moveTo>
                        <a:pt x="0" y="3008"/>
                      </a:moveTo>
                      <a:cubicBezTo>
                        <a:pt x="0" y="1348"/>
                        <a:pt x="1344" y="0"/>
                        <a:pt x="3004" y="0"/>
                      </a:cubicBezTo>
                      <a:cubicBezTo>
                        <a:pt x="4663" y="0"/>
                        <a:pt x="6011" y="1348"/>
                        <a:pt x="6011" y="3008"/>
                      </a:cubicBezTo>
                      <a:cubicBezTo>
                        <a:pt x="6011" y="4667"/>
                        <a:pt x="4663"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290" name="Google Shape;1290;p12"/>
              <p:cNvGrpSpPr/>
              <p:nvPr/>
            </p:nvGrpSpPr>
            <p:grpSpPr>
              <a:xfrm>
                <a:off x="970975" y="1326837"/>
                <a:ext cx="619553" cy="6011"/>
                <a:chOff x="970975" y="1326837"/>
                <a:chExt cx="619553" cy="6011"/>
              </a:xfrm>
            </p:grpSpPr>
            <p:sp>
              <p:nvSpPr>
                <p:cNvPr id="1291" name="Google Shape;1291;p12"/>
                <p:cNvSpPr/>
                <p:nvPr/>
              </p:nvSpPr>
              <p:spPr>
                <a:xfrm>
                  <a:off x="970975"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2" name="Google Shape;1292;p12"/>
                <p:cNvSpPr/>
                <p:nvPr/>
              </p:nvSpPr>
              <p:spPr>
                <a:xfrm>
                  <a:off x="1339099"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3" name="Google Shape;1293;p12"/>
                <p:cNvSpPr/>
                <p:nvPr/>
              </p:nvSpPr>
              <p:spPr>
                <a:xfrm>
                  <a:off x="1155035" y="132683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4" name="Google Shape;1294;p12"/>
                <p:cNvSpPr/>
                <p:nvPr/>
              </p:nvSpPr>
              <p:spPr>
                <a:xfrm>
                  <a:off x="1523159"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5" name="Google Shape;1295;p12"/>
                <p:cNvSpPr/>
                <p:nvPr/>
              </p:nvSpPr>
              <p:spPr>
                <a:xfrm>
                  <a:off x="1032328" y="132683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6" name="Google Shape;1296;p12"/>
                <p:cNvSpPr/>
                <p:nvPr/>
              </p:nvSpPr>
              <p:spPr>
                <a:xfrm>
                  <a:off x="1400452" y="132683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7" name="Google Shape;1297;p12"/>
                <p:cNvSpPr/>
                <p:nvPr/>
              </p:nvSpPr>
              <p:spPr>
                <a:xfrm>
                  <a:off x="1216388" y="132683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8" name="Google Shape;1298;p12"/>
                <p:cNvSpPr/>
                <p:nvPr/>
              </p:nvSpPr>
              <p:spPr>
                <a:xfrm>
                  <a:off x="1584513"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12"/>
                <p:cNvSpPr/>
                <p:nvPr/>
              </p:nvSpPr>
              <p:spPr>
                <a:xfrm>
                  <a:off x="1093681" y="132683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0" name="Google Shape;1300;p12"/>
                <p:cNvSpPr/>
                <p:nvPr/>
              </p:nvSpPr>
              <p:spPr>
                <a:xfrm>
                  <a:off x="1461806" y="132683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1" name="Google Shape;1301;p12"/>
                <p:cNvSpPr/>
                <p:nvPr/>
              </p:nvSpPr>
              <p:spPr>
                <a:xfrm>
                  <a:off x="1277746" y="132683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02" name="Google Shape;1302;p12"/>
              <p:cNvGrpSpPr/>
              <p:nvPr/>
            </p:nvGrpSpPr>
            <p:grpSpPr>
              <a:xfrm>
                <a:off x="970975" y="1151035"/>
                <a:ext cx="619553" cy="6011"/>
                <a:chOff x="970975" y="1151035"/>
                <a:chExt cx="619553" cy="6011"/>
              </a:xfrm>
            </p:grpSpPr>
            <p:sp>
              <p:nvSpPr>
                <p:cNvPr id="1303" name="Google Shape;1303;p12"/>
                <p:cNvSpPr/>
                <p:nvPr/>
              </p:nvSpPr>
              <p:spPr>
                <a:xfrm>
                  <a:off x="970975"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4" name="Google Shape;1304;p12"/>
                <p:cNvSpPr/>
                <p:nvPr/>
              </p:nvSpPr>
              <p:spPr>
                <a:xfrm>
                  <a:off x="1339099"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5" name="Google Shape;1305;p12"/>
                <p:cNvSpPr/>
                <p:nvPr/>
              </p:nvSpPr>
              <p:spPr>
                <a:xfrm>
                  <a:off x="1155035" y="115103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6" name="Google Shape;1306;p12"/>
                <p:cNvSpPr/>
                <p:nvPr/>
              </p:nvSpPr>
              <p:spPr>
                <a:xfrm>
                  <a:off x="1523159"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7" name="Google Shape;1307;p12"/>
                <p:cNvSpPr/>
                <p:nvPr/>
              </p:nvSpPr>
              <p:spPr>
                <a:xfrm>
                  <a:off x="1032328" y="115103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8" name="Google Shape;1308;p12"/>
                <p:cNvSpPr/>
                <p:nvPr/>
              </p:nvSpPr>
              <p:spPr>
                <a:xfrm>
                  <a:off x="1400452" y="115103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9" name="Google Shape;1309;p12"/>
                <p:cNvSpPr/>
                <p:nvPr/>
              </p:nvSpPr>
              <p:spPr>
                <a:xfrm>
                  <a:off x="1216388" y="115103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0" name="Google Shape;1310;p12"/>
                <p:cNvSpPr/>
                <p:nvPr/>
              </p:nvSpPr>
              <p:spPr>
                <a:xfrm>
                  <a:off x="1584513"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1" name="Google Shape;1311;p12"/>
                <p:cNvSpPr/>
                <p:nvPr/>
              </p:nvSpPr>
              <p:spPr>
                <a:xfrm>
                  <a:off x="1093681" y="115103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2" name="Google Shape;1312;p12"/>
                <p:cNvSpPr/>
                <p:nvPr/>
              </p:nvSpPr>
              <p:spPr>
                <a:xfrm>
                  <a:off x="1461806" y="115103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3" name="Google Shape;1313;p12"/>
                <p:cNvSpPr/>
                <p:nvPr/>
              </p:nvSpPr>
              <p:spPr>
                <a:xfrm>
                  <a:off x="1277746" y="115103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14" name="Google Shape;1314;p12"/>
              <p:cNvGrpSpPr/>
              <p:nvPr/>
            </p:nvGrpSpPr>
            <p:grpSpPr>
              <a:xfrm>
                <a:off x="970975" y="1502639"/>
                <a:ext cx="619553" cy="6011"/>
                <a:chOff x="970975" y="1502639"/>
                <a:chExt cx="619553" cy="6011"/>
              </a:xfrm>
            </p:grpSpPr>
            <p:sp>
              <p:nvSpPr>
                <p:cNvPr id="1315" name="Google Shape;1315;p12"/>
                <p:cNvSpPr/>
                <p:nvPr/>
              </p:nvSpPr>
              <p:spPr>
                <a:xfrm>
                  <a:off x="970975"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6" name="Google Shape;1316;p12"/>
                <p:cNvSpPr/>
                <p:nvPr/>
              </p:nvSpPr>
              <p:spPr>
                <a:xfrm>
                  <a:off x="1339099"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7" name="Google Shape;1317;p12"/>
                <p:cNvSpPr/>
                <p:nvPr/>
              </p:nvSpPr>
              <p:spPr>
                <a:xfrm>
                  <a:off x="1155035" y="150263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8" name="Google Shape;1318;p12"/>
                <p:cNvSpPr/>
                <p:nvPr/>
              </p:nvSpPr>
              <p:spPr>
                <a:xfrm>
                  <a:off x="1523159"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9" name="Google Shape;1319;p12"/>
                <p:cNvSpPr/>
                <p:nvPr/>
              </p:nvSpPr>
              <p:spPr>
                <a:xfrm>
                  <a:off x="1032328" y="150263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0" name="Google Shape;1320;p12"/>
                <p:cNvSpPr/>
                <p:nvPr/>
              </p:nvSpPr>
              <p:spPr>
                <a:xfrm>
                  <a:off x="1400452" y="150263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1" name="Google Shape;1321;p12"/>
                <p:cNvSpPr/>
                <p:nvPr/>
              </p:nvSpPr>
              <p:spPr>
                <a:xfrm>
                  <a:off x="1216388" y="150263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2" name="Google Shape;1322;p12"/>
                <p:cNvSpPr/>
                <p:nvPr/>
              </p:nvSpPr>
              <p:spPr>
                <a:xfrm>
                  <a:off x="1584513"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3" name="Google Shape;1323;p12"/>
                <p:cNvSpPr/>
                <p:nvPr/>
              </p:nvSpPr>
              <p:spPr>
                <a:xfrm>
                  <a:off x="1093681" y="150263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4" name="Google Shape;1324;p12"/>
                <p:cNvSpPr/>
                <p:nvPr/>
              </p:nvSpPr>
              <p:spPr>
                <a:xfrm>
                  <a:off x="1461806" y="150263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5" name="Google Shape;1325;p12"/>
                <p:cNvSpPr/>
                <p:nvPr/>
              </p:nvSpPr>
              <p:spPr>
                <a:xfrm>
                  <a:off x="1277746" y="150263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26" name="Google Shape;1326;p12"/>
              <p:cNvGrpSpPr/>
              <p:nvPr/>
            </p:nvGrpSpPr>
            <p:grpSpPr>
              <a:xfrm>
                <a:off x="970975" y="1063134"/>
                <a:ext cx="619553" cy="6011"/>
                <a:chOff x="970975" y="1063134"/>
                <a:chExt cx="619553" cy="6011"/>
              </a:xfrm>
            </p:grpSpPr>
            <p:sp>
              <p:nvSpPr>
                <p:cNvPr id="1327" name="Google Shape;1327;p12"/>
                <p:cNvSpPr/>
                <p:nvPr/>
              </p:nvSpPr>
              <p:spPr>
                <a:xfrm>
                  <a:off x="970975"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8" name="Google Shape;1328;p12"/>
                <p:cNvSpPr/>
                <p:nvPr/>
              </p:nvSpPr>
              <p:spPr>
                <a:xfrm>
                  <a:off x="1339099"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9" name="Google Shape;1329;p12"/>
                <p:cNvSpPr/>
                <p:nvPr/>
              </p:nvSpPr>
              <p:spPr>
                <a:xfrm>
                  <a:off x="1155035" y="106313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0" name="Google Shape;1330;p12"/>
                <p:cNvSpPr/>
                <p:nvPr/>
              </p:nvSpPr>
              <p:spPr>
                <a:xfrm>
                  <a:off x="1523159"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1" name="Google Shape;1331;p12"/>
                <p:cNvSpPr/>
                <p:nvPr/>
              </p:nvSpPr>
              <p:spPr>
                <a:xfrm>
                  <a:off x="1032328" y="106313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2" name="Google Shape;1332;p12"/>
                <p:cNvSpPr/>
                <p:nvPr/>
              </p:nvSpPr>
              <p:spPr>
                <a:xfrm>
                  <a:off x="1400452" y="106313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3" name="Google Shape;1333;p12"/>
                <p:cNvSpPr/>
                <p:nvPr/>
              </p:nvSpPr>
              <p:spPr>
                <a:xfrm>
                  <a:off x="1216388" y="106313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4" name="Google Shape;1334;p12"/>
                <p:cNvSpPr/>
                <p:nvPr/>
              </p:nvSpPr>
              <p:spPr>
                <a:xfrm>
                  <a:off x="1584513"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5" name="Google Shape;1335;p12"/>
                <p:cNvSpPr/>
                <p:nvPr/>
              </p:nvSpPr>
              <p:spPr>
                <a:xfrm>
                  <a:off x="1093681" y="106313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6" name="Google Shape;1336;p12"/>
                <p:cNvSpPr/>
                <p:nvPr/>
              </p:nvSpPr>
              <p:spPr>
                <a:xfrm>
                  <a:off x="1461806" y="106313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12"/>
                <p:cNvSpPr/>
                <p:nvPr/>
              </p:nvSpPr>
              <p:spPr>
                <a:xfrm>
                  <a:off x="1277746" y="106313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38" name="Google Shape;1338;p12"/>
              <p:cNvGrpSpPr/>
              <p:nvPr/>
            </p:nvGrpSpPr>
            <p:grpSpPr>
              <a:xfrm>
                <a:off x="970975" y="1414738"/>
                <a:ext cx="619553" cy="6011"/>
                <a:chOff x="970975" y="1414738"/>
                <a:chExt cx="619553" cy="6011"/>
              </a:xfrm>
            </p:grpSpPr>
            <p:sp>
              <p:nvSpPr>
                <p:cNvPr id="1339" name="Google Shape;1339;p12"/>
                <p:cNvSpPr/>
                <p:nvPr/>
              </p:nvSpPr>
              <p:spPr>
                <a:xfrm>
                  <a:off x="970975"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0" name="Google Shape;1340;p12"/>
                <p:cNvSpPr/>
                <p:nvPr/>
              </p:nvSpPr>
              <p:spPr>
                <a:xfrm>
                  <a:off x="1339099"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1" name="Google Shape;1341;p12"/>
                <p:cNvSpPr/>
                <p:nvPr/>
              </p:nvSpPr>
              <p:spPr>
                <a:xfrm>
                  <a:off x="1155035" y="1414738"/>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2" name="Google Shape;1342;p12"/>
                <p:cNvSpPr/>
                <p:nvPr/>
              </p:nvSpPr>
              <p:spPr>
                <a:xfrm>
                  <a:off x="1523159"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3" name="Google Shape;1343;p12"/>
                <p:cNvSpPr/>
                <p:nvPr/>
              </p:nvSpPr>
              <p:spPr>
                <a:xfrm>
                  <a:off x="1032328" y="1414738"/>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4" name="Google Shape;1344;p12"/>
                <p:cNvSpPr/>
                <p:nvPr/>
              </p:nvSpPr>
              <p:spPr>
                <a:xfrm>
                  <a:off x="1400452" y="1414738"/>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5" name="Google Shape;1345;p12"/>
                <p:cNvSpPr/>
                <p:nvPr/>
              </p:nvSpPr>
              <p:spPr>
                <a:xfrm>
                  <a:off x="1216388" y="1414738"/>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6" name="Google Shape;1346;p12"/>
                <p:cNvSpPr/>
                <p:nvPr/>
              </p:nvSpPr>
              <p:spPr>
                <a:xfrm>
                  <a:off x="1584513"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7" name="Google Shape;1347;p12"/>
                <p:cNvSpPr/>
                <p:nvPr/>
              </p:nvSpPr>
              <p:spPr>
                <a:xfrm>
                  <a:off x="1093681" y="1414738"/>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8" name="Google Shape;1348;p12"/>
                <p:cNvSpPr/>
                <p:nvPr/>
              </p:nvSpPr>
              <p:spPr>
                <a:xfrm>
                  <a:off x="1461806" y="1414738"/>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9" name="Google Shape;1349;p12"/>
                <p:cNvSpPr/>
                <p:nvPr/>
              </p:nvSpPr>
              <p:spPr>
                <a:xfrm>
                  <a:off x="1277746" y="1414738"/>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50" name="Google Shape;1350;p12"/>
              <p:cNvGrpSpPr/>
              <p:nvPr/>
            </p:nvGrpSpPr>
            <p:grpSpPr>
              <a:xfrm>
                <a:off x="970975" y="1238936"/>
                <a:ext cx="619553" cy="6011"/>
                <a:chOff x="970975" y="1238936"/>
                <a:chExt cx="619553" cy="6011"/>
              </a:xfrm>
            </p:grpSpPr>
            <p:sp>
              <p:nvSpPr>
                <p:cNvPr id="1351" name="Google Shape;1351;p12"/>
                <p:cNvSpPr/>
                <p:nvPr/>
              </p:nvSpPr>
              <p:spPr>
                <a:xfrm>
                  <a:off x="970975"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2" name="Google Shape;1352;p12"/>
                <p:cNvSpPr/>
                <p:nvPr/>
              </p:nvSpPr>
              <p:spPr>
                <a:xfrm>
                  <a:off x="1339099"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3" name="Google Shape;1353;p12"/>
                <p:cNvSpPr/>
                <p:nvPr/>
              </p:nvSpPr>
              <p:spPr>
                <a:xfrm>
                  <a:off x="1155035" y="123893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4" name="Google Shape;1354;p12"/>
                <p:cNvSpPr/>
                <p:nvPr/>
              </p:nvSpPr>
              <p:spPr>
                <a:xfrm>
                  <a:off x="1523159"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5" name="Google Shape;1355;p12"/>
                <p:cNvSpPr/>
                <p:nvPr/>
              </p:nvSpPr>
              <p:spPr>
                <a:xfrm>
                  <a:off x="1032328" y="123893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6" name="Google Shape;1356;p12"/>
                <p:cNvSpPr/>
                <p:nvPr/>
              </p:nvSpPr>
              <p:spPr>
                <a:xfrm>
                  <a:off x="1400452" y="123893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7" name="Google Shape;1357;p12"/>
                <p:cNvSpPr/>
                <p:nvPr/>
              </p:nvSpPr>
              <p:spPr>
                <a:xfrm>
                  <a:off x="1216388" y="123893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8" name="Google Shape;1358;p12"/>
                <p:cNvSpPr/>
                <p:nvPr/>
              </p:nvSpPr>
              <p:spPr>
                <a:xfrm>
                  <a:off x="1584513"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9" name="Google Shape;1359;p12"/>
                <p:cNvSpPr/>
                <p:nvPr/>
              </p:nvSpPr>
              <p:spPr>
                <a:xfrm>
                  <a:off x="1093681" y="123893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0" name="Google Shape;1360;p12"/>
                <p:cNvSpPr/>
                <p:nvPr/>
              </p:nvSpPr>
              <p:spPr>
                <a:xfrm>
                  <a:off x="1461806" y="123893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1" name="Google Shape;1361;p12"/>
                <p:cNvSpPr/>
                <p:nvPr/>
              </p:nvSpPr>
              <p:spPr>
                <a:xfrm>
                  <a:off x="1277746" y="123893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62" name="Google Shape;1362;p12"/>
              <p:cNvGrpSpPr/>
              <p:nvPr/>
            </p:nvGrpSpPr>
            <p:grpSpPr>
              <a:xfrm>
                <a:off x="970975" y="1590540"/>
                <a:ext cx="619553" cy="6011"/>
                <a:chOff x="970975" y="1590540"/>
                <a:chExt cx="619553" cy="6011"/>
              </a:xfrm>
            </p:grpSpPr>
            <p:sp>
              <p:nvSpPr>
                <p:cNvPr id="1363" name="Google Shape;1363;p12"/>
                <p:cNvSpPr/>
                <p:nvPr/>
              </p:nvSpPr>
              <p:spPr>
                <a:xfrm>
                  <a:off x="970975"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4" name="Google Shape;1364;p12"/>
                <p:cNvSpPr/>
                <p:nvPr/>
              </p:nvSpPr>
              <p:spPr>
                <a:xfrm>
                  <a:off x="1339099"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5" name="Google Shape;1365;p12"/>
                <p:cNvSpPr/>
                <p:nvPr/>
              </p:nvSpPr>
              <p:spPr>
                <a:xfrm>
                  <a:off x="1155035" y="1590540"/>
                  <a:ext cx="6015" cy="6011"/>
                </a:xfrm>
                <a:custGeom>
                  <a:avLst/>
                  <a:gdLst/>
                  <a:ahLst/>
                  <a:cxnLst/>
                  <a:rect l="l" t="t" r="r" b="b"/>
                  <a:pathLst>
                    <a:path w="6015" h="6011" extrusionOk="0">
                      <a:moveTo>
                        <a:pt x="0" y="3008"/>
                      </a:moveTo>
                      <a:cubicBezTo>
                        <a:pt x="0" y="1348"/>
                        <a:pt x="1348" y="0"/>
                        <a:pt x="3008" y="0"/>
                      </a:cubicBezTo>
                      <a:cubicBezTo>
                        <a:pt x="4668" y="0"/>
                        <a:pt x="6016" y="1348"/>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6" name="Google Shape;1366;p12"/>
                <p:cNvSpPr/>
                <p:nvPr/>
              </p:nvSpPr>
              <p:spPr>
                <a:xfrm>
                  <a:off x="1523159"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7" name="Google Shape;1367;p12"/>
                <p:cNvSpPr/>
                <p:nvPr/>
              </p:nvSpPr>
              <p:spPr>
                <a:xfrm>
                  <a:off x="1032328" y="1590540"/>
                  <a:ext cx="6011" cy="6011"/>
                </a:xfrm>
                <a:custGeom>
                  <a:avLst/>
                  <a:gdLst/>
                  <a:ahLst/>
                  <a:cxnLst/>
                  <a:rect l="l" t="t" r="r" b="b"/>
                  <a:pathLst>
                    <a:path w="6011" h="6011" extrusionOk="0">
                      <a:moveTo>
                        <a:pt x="0" y="3008"/>
                      </a:moveTo>
                      <a:cubicBezTo>
                        <a:pt x="0" y="1348"/>
                        <a:pt x="1344" y="0"/>
                        <a:pt x="3008" y="0"/>
                      </a:cubicBezTo>
                      <a:cubicBezTo>
                        <a:pt x="4667" y="0"/>
                        <a:pt x="6011" y="1348"/>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8" name="Google Shape;1368;p12"/>
                <p:cNvSpPr/>
                <p:nvPr/>
              </p:nvSpPr>
              <p:spPr>
                <a:xfrm>
                  <a:off x="1400452" y="1590540"/>
                  <a:ext cx="6011" cy="6011"/>
                </a:xfrm>
                <a:custGeom>
                  <a:avLst/>
                  <a:gdLst/>
                  <a:ahLst/>
                  <a:cxnLst/>
                  <a:rect l="l" t="t" r="r" b="b"/>
                  <a:pathLst>
                    <a:path w="6011" h="6011" extrusionOk="0">
                      <a:moveTo>
                        <a:pt x="0" y="3008"/>
                      </a:moveTo>
                      <a:cubicBezTo>
                        <a:pt x="0" y="1348"/>
                        <a:pt x="1344" y="0"/>
                        <a:pt x="3008" y="0"/>
                      </a:cubicBezTo>
                      <a:cubicBezTo>
                        <a:pt x="4668" y="0"/>
                        <a:pt x="6012" y="1348"/>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9" name="Google Shape;1369;p12"/>
                <p:cNvSpPr/>
                <p:nvPr/>
              </p:nvSpPr>
              <p:spPr>
                <a:xfrm>
                  <a:off x="1216388" y="1590540"/>
                  <a:ext cx="6015" cy="6011"/>
                </a:xfrm>
                <a:custGeom>
                  <a:avLst/>
                  <a:gdLst/>
                  <a:ahLst/>
                  <a:cxnLst/>
                  <a:rect l="l" t="t" r="r" b="b"/>
                  <a:pathLst>
                    <a:path w="6015" h="6011" extrusionOk="0">
                      <a:moveTo>
                        <a:pt x="0" y="3008"/>
                      </a:moveTo>
                      <a:cubicBezTo>
                        <a:pt x="0" y="1348"/>
                        <a:pt x="1348" y="0"/>
                        <a:pt x="3008" y="0"/>
                      </a:cubicBezTo>
                      <a:cubicBezTo>
                        <a:pt x="4668" y="0"/>
                        <a:pt x="6015" y="1348"/>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0" name="Google Shape;1370;p12"/>
                <p:cNvSpPr/>
                <p:nvPr/>
              </p:nvSpPr>
              <p:spPr>
                <a:xfrm>
                  <a:off x="1584513"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1" name="Google Shape;1371;p12"/>
                <p:cNvSpPr/>
                <p:nvPr/>
              </p:nvSpPr>
              <p:spPr>
                <a:xfrm>
                  <a:off x="1093681" y="1590540"/>
                  <a:ext cx="6011" cy="6011"/>
                </a:xfrm>
                <a:custGeom>
                  <a:avLst/>
                  <a:gdLst/>
                  <a:ahLst/>
                  <a:cxnLst/>
                  <a:rect l="l" t="t" r="r" b="b"/>
                  <a:pathLst>
                    <a:path w="6011" h="6011" extrusionOk="0">
                      <a:moveTo>
                        <a:pt x="0" y="3008"/>
                      </a:moveTo>
                      <a:cubicBezTo>
                        <a:pt x="0" y="1348"/>
                        <a:pt x="1348" y="0"/>
                        <a:pt x="3008" y="0"/>
                      </a:cubicBezTo>
                      <a:cubicBezTo>
                        <a:pt x="4667" y="0"/>
                        <a:pt x="6011" y="1348"/>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2" name="Google Shape;1372;p12"/>
                <p:cNvSpPr/>
                <p:nvPr/>
              </p:nvSpPr>
              <p:spPr>
                <a:xfrm>
                  <a:off x="1461806" y="1590540"/>
                  <a:ext cx="6011" cy="6011"/>
                </a:xfrm>
                <a:custGeom>
                  <a:avLst/>
                  <a:gdLst/>
                  <a:ahLst/>
                  <a:cxnLst/>
                  <a:rect l="l" t="t" r="r" b="b"/>
                  <a:pathLst>
                    <a:path w="6011" h="6011" extrusionOk="0">
                      <a:moveTo>
                        <a:pt x="0" y="3008"/>
                      </a:moveTo>
                      <a:cubicBezTo>
                        <a:pt x="0" y="1348"/>
                        <a:pt x="1348" y="0"/>
                        <a:pt x="3008" y="0"/>
                      </a:cubicBezTo>
                      <a:cubicBezTo>
                        <a:pt x="4668" y="0"/>
                        <a:pt x="6012" y="1348"/>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3" name="Google Shape;1373;p12"/>
                <p:cNvSpPr/>
                <p:nvPr/>
              </p:nvSpPr>
              <p:spPr>
                <a:xfrm>
                  <a:off x="1277746" y="1590540"/>
                  <a:ext cx="6011" cy="6011"/>
                </a:xfrm>
                <a:custGeom>
                  <a:avLst/>
                  <a:gdLst/>
                  <a:ahLst/>
                  <a:cxnLst/>
                  <a:rect l="l" t="t" r="r" b="b"/>
                  <a:pathLst>
                    <a:path w="6011" h="6011" extrusionOk="0">
                      <a:moveTo>
                        <a:pt x="0" y="3008"/>
                      </a:moveTo>
                      <a:cubicBezTo>
                        <a:pt x="0" y="1348"/>
                        <a:pt x="1344" y="0"/>
                        <a:pt x="3004" y="0"/>
                      </a:cubicBezTo>
                      <a:cubicBezTo>
                        <a:pt x="4663" y="0"/>
                        <a:pt x="6011" y="1348"/>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74" name="Google Shape;1374;p12"/>
              <p:cNvGrpSpPr/>
              <p:nvPr/>
            </p:nvGrpSpPr>
            <p:grpSpPr>
              <a:xfrm>
                <a:off x="970975" y="1019184"/>
                <a:ext cx="619553" cy="6011"/>
                <a:chOff x="970975" y="1019184"/>
                <a:chExt cx="619553" cy="6011"/>
              </a:xfrm>
            </p:grpSpPr>
            <p:sp>
              <p:nvSpPr>
                <p:cNvPr id="1375" name="Google Shape;1375;p12"/>
                <p:cNvSpPr/>
                <p:nvPr/>
              </p:nvSpPr>
              <p:spPr>
                <a:xfrm>
                  <a:off x="970975"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6" name="Google Shape;1376;p12"/>
                <p:cNvSpPr/>
                <p:nvPr/>
              </p:nvSpPr>
              <p:spPr>
                <a:xfrm>
                  <a:off x="1339099"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7" name="Google Shape;1377;p12"/>
                <p:cNvSpPr/>
                <p:nvPr/>
              </p:nvSpPr>
              <p:spPr>
                <a:xfrm>
                  <a:off x="1155035" y="101918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8" name="Google Shape;1378;p12"/>
                <p:cNvSpPr/>
                <p:nvPr/>
              </p:nvSpPr>
              <p:spPr>
                <a:xfrm>
                  <a:off x="1523159"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9" name="Google Shape;1379;p12"/>
                <p:cNvSpPr/>
                <p:nvPr/>
              </p:nvSpPr>
              <p:spPr>
                <a:xfrm>
                  <a:off x="1032328" y="101918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0" name="Google Shape;1380;p12"/>
                <p:cNvSpPr/>
                <p:nvPr/>
              </p:nvSpPr>
              <p:spPr>
                <a:xfrm>
                  <a:off x="1400452" y="101918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12"/>
                <p:cNvSpPr/>
                <p:nvPr/>
              </p:nvSpPr>
              <p:spPr>
                <a:xfrm>
                  <a:off x="1216388" y="101918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2" name="Google Shape;1382;p12"/>
                <p:cNvSpPr/>
                <p:nvPr/>
              </p:nvSpPr>
              <p:spPr>
                <a:xfrm>
                  <a:off x="1584513"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3" name="Google Shape;1383;p12"/>
                <p:cNvSpPr/>
                <p:nvPr/>
              </p:nvSpPr>
              <p:spPr>
                <a:xfrm>
                  <a:off x="1093681" y="101918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4" name="Google Shape;1384;p12"/>
                <p:cNvSpPr/>
                <p:nvPr/>
              </p:nvSpPr>
              <p:spPr>
                <a:xfrm>
                  <a:off x="1461806" y="101918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5" name="Google Shape;1385;p12"/>
                <p:cNvSpPr/>
                <p:nvPr/>
              </p:nvSpPr>
              <p:spPr>
                <a:xfrm>
                  <a:off x="1277746" y="101918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86" name="Google Shape;1386;p12"/>
              <p:cNvGrpSpPr/>
              <p:nvPr/>
            </p:nvGrpSpPr>
            <p:grpSpPr>
              <a:xfrm>
                <a:off x="970975" y="1370788"/>
                <a:ext cx="619553" cy="6011"/>
                <a:chOff x="970975" y="1370788"/>
                <a:chExt cx="619553" cy="6011"/>
              </a:xfrm>
            </p:grpSpPr>
            <p:sp>
              <p:nvSpPr>
                <p:cNvPr id="1387" name="Google Shape;1387;p12"/>
                <p:cNvSpPr/>
                <p:nvPr/>
              </p:nvSpPr>
              <p:spPr>
                <a:xfrm>
                  <a:off x="970975"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8" name="Google Shape;1388;p12"/>
                <p:cNvSpPr/>
                <p:nvPr/>
              </p:nvSpPr>
              <p:spPr>
                <a:xfrm>
                  <a:off x="1339099"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9" name="Google Shape;1389;p12"/>
                <p:cNvSpPr/>
                <p:nvPr/>
              </p:nvSpPr>
              <p:spPr>
                <a:xfrm>
                  <a:off x="1155035" y="1370788"/>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0" name="Google Shape;1390;p12"/>
                <p:cNvSpPr/>
                <p:nvPr/>
              </p:nvSpPr>
              <p:spPr>
                <a:xfrm>
                  <a:off x="1523159"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1" name="Google Shape;1391;p12"/>
                <p:cNvSpPr/>
                <p:nvPr/>
              </p:nvSpPr>
              <p:spPr>
                <a:xfrm>
                  <a:off x="1032328" y="1370788"/>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2" name="Google Shape;1392;p12"/>
                <p:cNvSpPr/>
                <p:nvPr/>
              </p:nvSpPr>
              <p:spPr>
                <a:xfrm>
                  <a:off x="1400452" y="1370788"/>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3" name="Google Shape;1393;p12"/>
                <p:cNvSpPr/>
                <p:nvPr/>
              </p:nvSpPr>
              <p:spPr>
                <a:xfrm>
                  <a:off x="1216388" y="1370788"/>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4" name="Google Shape;1394;p12"/>
                <p:cNvSpPr/>
                <p:nvPr/>
              </p:nvSpPr>
              <p:spPr>
                <a:xfrm>
                  <a:off x="1584513"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5" name="Google Shape;1395;p12"/>
                <p:cNvSpPr/>
                <p:nvPr/>
              </p:nvSpPr>
              <p:spPr>
                <a:xfrm>
                  <a:off x="1093681" y="1370788"/>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6" name="Google Shape;1396;p12"/>
                <p:cNvSpPr/>
                <p:nvPr/>
              </p:nvSpPr>
              <p:spPr>
                <a:xfrm>
                  <a:off x="1461806" y="1370788"/>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7" name="Google Shape;1397;p12"/>
                <p:cNvSpPr/>
                <p:nvPr/>
              </p:nvSpPr>
              <p:spPr>
                <a:xfrm>
                  <a:off x="1277746" y="1370788"/>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98" name="Google Shape;1398;p12"/>
              <p:cNvGrpSpPr/>
              <p:nvPr/>
            </p:nvGrpSpPr>
            <p:grpSpPr>
              <a:xfrm>
                <a:off x="970975" y="1194986"/>
                <a:ext cx="619553" cy="6011"/>
                <a:chOff x="970975" y="1194986"/>
                <a:chExt cx="619553" cy="6011"/>
              </a:xfrm>
            </p:grpSpPr>
            <p:sp>
              <p:nvSpPr>
                <p:cNvPr id="1399" name="Google Shape;1399;p12"/>
                <p:cNvSpPr/>
                <p:nvPr/>
              </p:nvSpPr>
              <p:spPr>
                <a:xfrm>
                  <a:off x="970975"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0" name="Google Shape;1400;p12"/>
                <p:cNvSpPr/>
                <p:nvPr/>
              </p:nvSpPr>
              <p:spPr>
                <a:xfrm>
                  <a:off x="1339099"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1" name="Google Shape;1401;p12"/>
                <p:cNvSpPr/>
                <p:nvPr/>
              </p:nvSpPr>
              <p:spPr>
                <a:xfrm>
                  <a:off x="1155035" y="119498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2" name="Google Shape;1402;p12"/>
                <p:cNvSpPr/>
                <p:nvPr/>
              </p:nvSpPr>
              <p:spPr>
                <a:xfrm>
                  <a:off x="1523159"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3" name="Google Shape;1403;p12"/>
                <p:cNvSpPr/>
                <p:nvPr/>
              </p:nvSpPr>
              <p:spPr>
                <a:xfrm>
                  <a:off x="1032328" y="119498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4" name="Google Shape;1404;p12"/>
                <p:cNvSpPr/>
                <p:nvPr/>
              </p:nvSpPr>
              <p:spPr>
                <a:xfrm>
                  <a:off x="1400452" y="119498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5" name="Google Shape;1405;p12"/>
                <p:cNvSpPr/>
                <p:nvPr/>
              </p:nvSpPr>
              <p:spPr>
                <a:xfrm>
                  <a:off x="1216388" y="119498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6" name="Google Shape;1406;p12"/>
                <p:cNvSpPr/>
                <p:nvPr/>
              </p:nvSpPr>
              <p:spPr>
                <a:xfrm>
                  <a:off x="1584513"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7" name="Google Shape;1407;p12"/>
                <p:cNvSpPr/>
                <p:nvPr/>
              </p:nvSpPr>
              <p:spPr>
                <a:xfrm>
                  <a:off x="1093681" y="119498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8" name="Google Shape;1408;p12"/>
                <p:cNvSpPr/>
                <p:nvPr/>
              </p:nvSpPr>
              <p:spPr>
                <a:xfrm>
                  <a:off x="1461806" y="119498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9" name="Google Shape;1409;p12"/>
                <p:cNvSpPr/>
                <p:nvPr/>
              </p:nvSpPr>
              <p:spPr>
                <a:xfrm>
                  <a:off x="1277746" y="119498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10" name="Google Shape;1410;p12"/>
              <p:cNvGrpSpPr/>
              <p:nvPr/>
            </p:nvGrpSpPr>
            <p:grpSpPr>
              <a:xfrm>
                <a:off x="970975" y="1546590"/>
                <a:ext cx="619553" cy="6011"/>
                <a:chOff x="970975" y="1546590"/>
                <a:chExt cx="619553" cy="6011"/>
              </a:xfrm>
            </p:grpSpPr>
            <p:sp>
              <p:nvSpPr>
                <p:cNvPr id="1411" name="Google Shape;1411;p12"/>
                <p:cNvSpPr/>
                <p:nvPr/>
              </p:nvSpPr>
              <p:spPr>
                <a:xfrm>
                  <a:off x="970975"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2" name="Google Shape;1412;p12"/>
                <p:cNvSpPr/>
                <p:nvPr/>
              </p:nvSpPr>
              <p:spPr>
                <a:xfrm>
                  <a:off x="1339099"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3" name="Google Shape;1413;p12"/>
                <p:cNvSpPr/>
                <p:nvPr/>
              </p:nvSpPr>
              <p:spPr>
                <a:xfrm>
                  <a:off x="1155035" y="1546590"/>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4" name="Google Shape;1414;p12"/>
                <p:cNvSpPr/>
                <p:nvPr/>
              </p:nvSpPr>
              <p:spPr>
                <a:xfrm>
                  <a:off x="1523159"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5" name="Google Shape;1415;p12"/>
                <p:cNvSpPr/>
                <p:nvPr/>
              </p:nvSpPr>
              <p:spPr>
                <a:xfrm>
                  <a:off x="1032328" y="1546590"/>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6" name="Google Shape;1416;p12"/>
                <p:cNvSpPr/>
                <p:nvPr/>
              </p:nvSpPr>
              <p:spPr>
                <a:xfrm>
                  <a:off x="1400452" y="1546590"/>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7" name="Google Shape;1417;p12"/>
                <p:cNvSpPr/>
                <p:nvPr/>
              </p:nvSpPr>
              <p:spPr>
                <a:xfrm>
                  <a:off x="1216388" y="1546590"/>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8" name="Google Shape;1418;p12"/>
                <p:cNvSpPr/>
                <p:nvPr/>
              </p:nvSpPr>
              <p:spPr>
                <a:xfrm>
                  <a:off x="1584513"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9" name="Google Shape;1419;p12"/>
                <p:cNvSpPr/>
                <p:nvPr/>
              </p:nvSpPr>
              <p:spPr>
                <a:xfrm>
                  <a:off x="1093681" y="1546590"/>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0" name="Google Shape;1420;p12"/>
                <p:cNvSpPr/>
                <p:nvPr/>
              </p:nvSpPr>
              <p:spPr>
                <a:xfrm>
                  <a:off x="1461806" y="1546590"/>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1" name="Google Shape;1421;p12"/>
                <p:cNvSpPr/>
                <p:nvPr/>
              </p:nvSpPr>
              <p:spPr>
                <a:xfrm>
                  <a:off x="1277746" y="1546590"/>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22" name="Google Shape;1422;p12"/>
              <p:cNvGrpSpPr/>
              <p:nvPr/>
            </p:nvGrpSpPr>
            <p:grpSpPr>
              <a:xfrm>
                <a:off x="970975" y="1107085"/>
                <a:ext cx="619553" cy="6011"/>
                <a:chOff x="970975" y="1107085"/>
                <a:chExt cx="619553" cy="6011"/>
              </a:xfrm>
            </p:grpSpPr>
            <p:sp>
              <p:nvSpPr>
                <p:cNvPr id="1423" name="Google Shape;1423;p12"/>
                <p:cNvSpPr/>
                <p:nvPr/>
              </p:nvSpPr>
              <p:spPr>
                <a:xfrm>
                  <a:off x="970975"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4" name="Google Shape;1424;p12"/>
                <p:cNvSpPr/>
                <p:nvPr/>
              </p:nvSpPr>
              <p:spPr>
                <a:xfrm>
                  <a:off x="1339099"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12"/>
                <p:cNvSpPr/>
                <p:nvPr/>
              </p:nvSpPr>
              <p:spPr>
                <a:xfrm>
                  <a:off x="1155035" y="110708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6" name="Google Shape;1426;p12"/>
                <p:cNvSpPr/>
                <p:nvPr/>
              </p:nvSpPr>
              <p:spPr>
                <a:xfrm>
                  <a:off x="1523159"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7" name="Google Shape;1427;p12"/>
                <p:cNvSpPr/>
                <p:nvPr/>
              </p:nvSpPr>
              <p:spPr>
                <a:xfrm>
                  <a:off x="1032328" y="110708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8" name="Google Shape;1428;p12"/>
                <p:cNvSpPr/>
                <p:nvPr/>
              </p:nvSpPr>
              <p:spPr>
                <a:xfrm>
                  <a:off x="1400452" y="110708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9" name="Google Shape;1429;p12"/>
                <p:cNvSpPr/>
                <p:nvPr/>
              </p:nvSpPr>
              <p:spPr>
                <a:xfrm>
                  <a:off x="1216388" y="110708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0" name="Google Shape;1430;p12"/>
                <p:cNvSpPr/>
                <p:nvPr/>
              </p:nvSpPr>
              <p:spPr>
                <a:xfrm>
                  <a:off x="1584513"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1" name="Google Shape;1431;p12"/>
                <p:cNvSpPr/>
                <p:nvPr/>
              </p:nvSpPr>
              <p:spPr>
                <a:xfrm>
                  <a:off x="1093681" y="110708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2" name="Google Shape;1432;p12"/>
                <p:cNvSpPr/>
                <p:nvPr/>
              </p:nvSpPr>
              <p:spPr>
                <a:xfrm>
                  <a:off x="1461806" y="110708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3" name="Google Shape;1433;p12"/>
                <p:cNvSpPr/>
                <p:nvPr/>
              </p:nvSpPr>
              <p:spPr>
                <a:xfrm>
                  <a:off x="1277746" y="110708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34" name="Google Shape;1434;p12"/>
              <p:cNvGrpSpPr/>
              <p:nvPr/>
            </p:nvGrpSpPr>
            <p:grpSpPr>
              <a:xfrm>
                <a:off x="970975" y="1458689"/>
                <a:ext cx="619553" cy="6011"/>
                <a:chOff x="970975" y="1458689"/>
                <a:chExt cx="619553" cy="6011"/>
              </a:xfrm>
            </p:grpSpPr>
            <p:sp>
              <p:nvSpPr>
                <p:cNvPr id="1435" name="Google Shape;1435;p12"/>
                <p:cNvSpPr/>
                <p:nvPr/>
              </p:nvSpPr>
              <p:spPr>
                <a:xfrm>
                  <a:off x="970975"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6" name="Google Shape;1436;p12"/>
                <p:cNvSpPr/>
                <p:nvPr/>
              </p:nvSpPr>
              <p:spPr>
                <a:xfrm>
                  <a:off x="1339099"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7" name="Google Shape;1437;p12"/>
                <p:cNvSpPr/>
                <p:nvPr/>
              </p:nvSpPr>
              <p:spPr>
                <a:xfrm>
                  <a:off x="1155035" y="145868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8" name="Google Shape;1438;p12"/>
                <p:cNvSpPr/>
                <p:nvPr/>
              </p:nvSpPr>
              <p:spPr>
                <a:xfrm>
                  <a:off x="1523159"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9" name="Google Shape;1439;p12"/>
                <p:cNvSpPr/>
                <p:nvPr/>
              </p:nvSpPr>
              <p:spPr>
                <a:xfrm>
                  <a:off x="1032328" y="145868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0" name="Google Shape;1440;p12"/>
                <p:cNvSpPr/>
                <p:nvPr/>
              </p:nvSpPr>
              <p:spPr>
                <a:xfrm>
                  <a:off x="1400452" y="145868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1" name="Google Shape;1441;p12"/>
                <p:cNvSpPr/>
                <p:nvPr/>
              </p:nvSpPr>
              <p:spPr>
                <a:xfrm>
                  <a:off x="1216388" y="145868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2" name="Google Shape;1442;p12"/>
                <p:cNvSpPr/>
                <p:nvPr/>
              </p:nvSpPr>
              <p:spPr>
                <a:xfrm>
                  <a:off x="1584513"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3" name="Google Shape;1443;p12"/>
                <p:cNvSpPr/>
                <p:nvPr/>
              </p:nvSpPr>
              <p:spPr>
                <a:xfrm>
                  <a:off x="1093681" y="145868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4" name="Google Shape;1444;p12"/>
                <p:cNvSpPr/>
                <p:nvPr/>
              </p:nvSpPr>
              <p:spPr>
                <a:xfrm>
                  <a:off x="1461806" y="145868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5" name="Google Shape;1445;p12"/>
                <p:cNvSpPr/>
                <p:nvPr/>
              </p:nvSpPr>
              <p:spPr>
                <a:xfrm>
                  <a:off x="1277746" y="145868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46" name="Google Shape;1446;p12"/>
              <p:cNvGrpSpPr/>
              <p:nvPr/>
            </p:nvGrpSpPr>
            <p:grpSpPr>
              <a:xfrm>
                <a:off x="970975" y="1282887"/>
                <a:ext cx="619553" cy="6011"/>
                <a:chOff x="970975" y="1282887"/>
                <a:chExt cx="619553" cy="6011"/>
              </a:xfrm>
            </p:grpSpPr>
            <p:sp>
              <p:nvSpPr>
                <p:cNvPr id="1447" name="Google Shape;1447;p12"/>
                <p:cNvSpPr/>
                <p:nvPr/>
              </p:nvSpPr>
              <p:spPr>
                <a:xfrm>
                  <a:off x="970975"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8" name="Google Shape;1448;p12"/>
                <p:cNvSpPr/>
                <p:nvPr/>
              </p:nvSpPr>
              <p:spPr>
                <a:xfrm>
                  <a:off x="1339099"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9" name="Google Shape;1449;p12"/>
                <p:cNvSpPr/>
                <p:nvPr/>
              </p:nvSpPr>
              <p:spPr>
                <a:xfrm>
                  <a:off x="1155035" y="128288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0" name="Google Shape;1450;p12"/>
                <p:cNvSpPr/>
                <p:nvPr/>
              </p:nvSpPr>
              <p:spPr>
                <a:xfrm>
                  <a:off x="1523159"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1" name="Google Shape;1451;p12"/>
                <p:cNvSpPr/>
                <p:nvPr/>
              </p:nvSpPr>
              <p:spPr>
                <a:xfrm>
                  <a:off x="1032328" y="128288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2" name="Google Shape;1452;p12"/>
                <p:cNvSpPr/>
                <p:nvPr/>
              </p:nvSpPr>
              <p:spPr>
                <a:xfrm>
                  <a:off x="1400452" y="128288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3" name="Google Shape;1453;p12"/>
                <p:cNvSpPr/>
                <p:nvPr/>
              </p:nvSpPr>
              <p:spPr>
                <a:xfrm>
                  <a:off x="1216388" y="128288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4" name="Google Shape;1454;p12"/>
                <p:cNvSpPr/>
                <p:nvPr/>
              </p:nvSpPr>
              <p:spPr>
                <a:xfrm>
                  <a:off x="1584513"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5" name="Google Shape;1455;p12"/>
                <p:cNvSpPr/>
                <p:nvPr/>
              </p:nvSpPr>
              <p:spPr>
                <a:xfrm>
                  <a:off x="1093681" y="128288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6" name="Google Shape;1456;p12"/>
                <p:cNvSpPr/>
                <p:nvPr/>
              </p:nvSpPr>
              <p:spPr>
                <a:xfrm>
                  <a:off x="1461806" y="128288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7" name="Google Shape;1457;p12"/>
                <p:cNvSpPr/>
                <p:nvPr/>
              </p:nvSpPr>
              <p:spPr>
                <a:xfrm>
                  <a:off x="1277746" y="128288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grpSp>
        <p:nvGrpSpPr>
          <p:cNvPr id="1458" name="Google Shape;1458;p12"/>
          <p:cNvGrpSpPr/>
          <p:nvPr/>
        </p:nvGrpSpPr>
        <p:grpSpPr>
          <a:xfrm>
            <a:off x="7449644" y="221348"/>
            <a:ext cx="225207" cy="225217"/>
            <a:chOff x="2611906" y="2263504"/>
            <a:chExt cx="155788" cy="155784"/>
          </a:xfrm>
        </p:grpSpPr>
        <p:sp>
          <p:nvSpPr>
            <p:cNvPr id="1459" name="Google Shape;1459;p12"/>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lt2"/>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460" name="Google Shape;1460;p12"/>
            <p:cNvGrpSpPr/>
            <p:nvPr/>
          </p:nvGrpSpPr>
          <p:grpSpPr>
            <a:xfrm>
              <a:off x="2611951" y="2265537"/>
              <a:ext cx="155743" cy="153751"/>
              <a:chOff x="2611951" y="2265537"/>
              <a:chExt cx="155743" cy="153751"/>
            </a:xfrm>
          </p:grpSpPr>
          <p:sp>
            <p:nvSpPr>
              <p:cNvPr id="1461" name="Google Shape;1461;p12"/>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2" name="Google Shape;1462;p12"/>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63" name="Google Shape;1463;p12"/>
            <p:cNvGrpSpPr/>
            <p:nvPr/>
          </p:nvGrpSpPr>
          <p:grpSpPr>
            <a:xfrm>
              <a:off x="2613008" y="2263792"/>
              <a:ext cx="133689" cy="128228"/>
              <a:chOff x="2613008" y="2263792"/>
              <a:chExt cx="133689" cy="128228"/>
            </a:xfrm>
          </p:grpSpPr>
          <p:sp>
            <p:nvSpPr>
              <p:cNvPr id="1464" name="Google Shape;1464;p12"/>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5" name="Google Shape;1465;p12"/>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1466" name="Google Shape;1466;p12"/>
          <p:cNvSpPr/>
          <p:nvPr/>
        </p:nvSpPr>
        <p:spPr>
          <a:xfrm>
            <a:off x="772400" y="717475"/>
            <a:ext cx="6661915" cy="4511167"/>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7" name="Google Shape;1467;p12"/>
          <p:cNvSpPr/>
          <p:nvPr/>
        </p:nvSpPr>
        <p:spPr>
          <a:xfrm>
            <a:off x="7979377" y="1079373"/>
            <a:ext cx="3577908" cy="4330442"/>
          </a:xfrm>
          <a:custGeom>
            <a:avLst/>
            <a:gdLst/>
            <a:ahLst/>
            <a:cxnLst/>
            <a:rect l="l" t="t" r="r" b="b"/>
            <a:pathLst>
              <a:path w="574303" h="695095" extrusionOk="0">
                <a:moveTo>
                  <a:pt x="0" y="0"/>
                </a:moveTo>
                <a:lnTo>
                  <a:pt x="574303" y="0"/>
                </a:lnTo>
                <a:lnTo>
                  <a:pt x="574303" y="695095"/>
                </a:lnTo>
                <a:lnTo>
                  <a:pt x="0" y="695095"/>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8" name="Google Shape;1468;p12"/>
          <p:cNvSpPr txBox="1">
            <a:spLocks noGrp="1"/>
          </p:cNvSpPr>
          <p:nvPr>
            <p:ph type="title"/>
          </p:nvPr>
        </p:nvSpPr>
        <p:spPr>
          <a:xfrm>
            <a:off x="1082604" y="1231750"/>
            <a:ext cx="60039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5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1469" name="Google Shape;1469;p12"/>
          <p:cNvSpPr txBox="1">
            <a:spLocks noGrp="1"/>
          </p:cNvSpPr>
          <p:nvPr>
            <p:ph type="body" idx="1"/>
          </p:nvPr>
        </p:nvSpPr>
        <p:spPr>
          <a:xfrm>
            <a:off x="1082600" y="2488600"/>
            <a:ext cx="4166400" cy="1813800"/>
          </a:xfrm>
          <a:prstGeom prst="rect">
            <a:avLst/>
          </a:prstGeom>
        </p:spPr>
        <p:txBody>
          <a:bodyPr spcFirstLastPara="1" wrap="square" lIns="121900" tIns="121900" rIns="121900" bIns="121900"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470" name="Google Shape;1470;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71" name="Google Shape;1471;p12"/>
          <p:cNvSpPr>
            <a:spLocks noGrp="1"/>
          </p:cNvSpPr>
          <p:nvPr>
            <p:ph type="pic" idx="2"/>
          </p:nvPr>
        </p:nvSpPr>
        <p:spPr>
          <a:xfrm>
            <a:off x="8162974" y="1311800"/>
            <a:ext cx="3207900" cy="3207900"/>
          </a:xfrm>
          <a:prstGeom prst="rect">
            <a:avLst/>
          </a:prstGeom>
          <a:noFill/>
          <a:ln>
            <a:noFill/>
          </a:ln>
        </p:spPr>
      </p:sp>
      <p:grpSp>
        <p:nvGrpSpPr>
          <p:cNvPr id="1472" name="Google Shape;1472;p12"/>
          <p:cNvGrpSpPr/>
          <p:nvPr/>
        </p:nvGrpSpPr>
        <p:grpSpPr>
          <a:xfrm>
            <a:off x="634734" y="4722877"/>
            <a:ext cx="1282753" cy="1895489"/>
            <a:chOff x="1281430" y="457255"/>
            <a:chExt cx="611068" cy="902958"/>
          </a:xfrm>
        </p:grpSpPr>
        <p:sp>
          <p:nvSpPr>
            <p:cNvPr id="1473" name="Google Shape;1473;p12"/>
            <p:cNvSpPr/>
            <p:nvPr/>
          </p:nvSpPr>
          <p:spPr>
            <a:xfrm>
              <a:off x="1281430" y="458845"/>
              <a:ext cx="611068" cy="901368"/>
            </a:xfrm>
            <a:custGeom>
              <a:avLst/>
              <a:gdLst/>
              <a:ahLst/>
              <a:cxnLst/>
              <a:rect l="l" t="t" r="r" b="b"/>
              <a:pathLst>
                <a:path w="394874" h="582467" extrusionOk="0">
                  <a:moveTo>
                    <a:pt x="0" y="0"/>
                  </a:moveTo>
                  <a:lnTo>
                    <a:pt x="394874" y="0"/>
                  </a:lnTo>
                  <a:lnTo>
                    <a:pt x="394874" y="582467"/>
                  </a:lnTo>
                  <a:lnTo>
                    <a:pt x="0" y="582467"/>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4" name="Google Shape;1474;p12"/>
            <p:cNvSpPr/>
            <p:nvPr/>
          </p:nvSpPr>
          <p:spPr>
            <a:xfrm>
              <a:off x="1281430" y="457255"/>
              <a:ext cx="611068" cy="618101"/>
            </a:xfrm>
            <a:custGeom>
              <a:avLst/>
              <a:gdLst/>
              <a:ahLst/>
              <a:cxnLst/>
              <a:rect l="l" t="t" r="r" b="b"/>
              <a:pathLst>
                <a:path w="394874" h="399419" extrusionOk="0">
                  <a:moveTo>
                    <a:pt x="0" y="0"/>
                  </a:moveTo>
                  <a:lnTo>
                    <a:pt x="394874" y="0"/>
                  </a:lnTo>
                  <a:lnTo>
                    <a:pt x="394874" y="399419"/>
                  </a:lnTo>
                  <a:lnTo>
                    <a:pt x="0" y="399419"/>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75" name="Google Shape;1475;p12"/>
          <p:cNvGrpSpPr/>
          <p:nvPr/>
        </p:nvGrpSpPr>
        <p:grpSpPr>
          <a:xfrm>
            <a:off x="2185395" y="4722872"/>
            <a:ext cx="1282753" cy="1892158"/>
            <a:chOff x="2109141" y="468195"/>
            <a:chExt cx="611068" cy="901371"/>
          </a:xfrm>
        </p:grpSpPr>
        <p:sp>
          <p:nvSpPr>
            <p:cNvPr id="1476" name="Google Shape;1476;p12"/>
            <p:cNvSpPr/>
            <p:nvPr/>
          </p:nvSpPr>
          <p:spPr>
            <a:xfrm>
              <a:off x="2109141" y="468195"/>
              <a:ext cx="611068" cy="901371"/>
            </a:xfrm>
            <a:custGeom>
              <a:avLst/>
              <a:gdLst/>
              <a:ahLst/>
              <a:cxnLst/>
              <a:rect l="l" t="t" r="r" b="b"/>
              <a:pathLst>
                <a:path w="394874" h="582469" extrusionOk="0">
                  <a:moveTo>
                    <a:pt x="0" y="0"/>
                  </a:moveTo>
                  <a:lnTo>
                    <a:pt x="394874" y="0"/>
                  </a:lnTo>
                  <a:lnTo>
                    <a:pt x="394874" y="582470"/>
                  </a:lnTo>
                  <a:lnTo>
                    <a:pt x="0" y="582470"/>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7" name="Google Shape;1477;p12"/>
            <p:cNvSpPr/>
            <p:nvPr/>
          </p:nvSpPr>
          <p:spPr>
            <a:xfrm>
              <a:off x="2109141" y="468195"/>
              <a:ext cx="611068" cy="618104"/>
            </a:xfrm>
            <a:custGeom>
              <a:avLst/>
              <a:gdLst/>
              <a:ahLst/>
              <a:cxnLst/>
              <a:rect l="l" t="t" r="r" b="b"/>
              <a:pathLst>
                <a:path w="394874" h="399421" extrusionOk="0">
                  <a:moveTo>
                    <a:pt x="0" y="0"/>
                  </a:moveTo>
                  <a:lnTo>
                    <a:pt x="394874" y="0"/>
                  </a:lnTo>
                  <a:lnTo>
                    <a:pt x="394874" y="399422"/>
                  </a:lnTo>
                  <a:lnTo>
                    <a:pt x="0" y="399422"/>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78" name="Google Shape;1478;p12"/>
          <p:cNvGrpSpPr/>
          <p:nvPr/>
        </p:nvGrpSpPr>
        <p:grpSpPr>
          <a:xfrm>
            <a:off x="1160307" y="4835566"/>
            <a:ext cx="231454" cy="231464"/>
            <a:chOff x="2611906" y="2263504"/>
            <a:chExt cx="155788" cy="155784"/>
          </a:xfrm>
        </p:grpSpPr>
        <p:sp>
          <p:nvSpPr>
            <p:cNvPr id="1479" name="Google Shape;1479;p12"/>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lt2"/>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480" name="Google Shape;1480;p12"/>
            <p:cNvGrpSpPr/>
            <p:nvPr/>
          </p:nvGrpSpPr>
          <p:grpSpPr>
            <a:xfrm>
              <a:off x="2611951" y="2265537"/>
              <a:ext cx="155743" cy="153751"/>
              <a:chOff x="2611951" y="2265537"/>
              <a:chExt cx="155743" cy="153751"/>
            </a:xfrm>
          </p:grpSpPr>
          <p:sp>
            <p:nvSpPr>
              <p:cNvPr id="1481" name="Google Shape;1481;p12"/>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2" name="Google Shape;1482;p12"/>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83" name="Google Shape;1483;p12"/>
            <p:cNvGrpSpPr/>
            <p:nvPr/>
          </p:nvGrpSpPr>
          <p:grpSpPr>
            <a:xfrm>
              <a:off x="2613008" y="2263792"/>
              <a:ext cx="133689" cy="128228"/>
              <a:chOff x="2613008" y="2263792"/>
              <a:chExt cx="133689" cy="128228"/>
            </a:xfrm>
          </p:grpSpPr>
          <p:sp>
            <p:nvSpPr>
              <p:cNvPr id="1484" name="Google Shape;1484;p12"/>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5" name="Google Shape;1485;p12"/>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07"/>
        <p:cNvGrpSpPr/>
        <p:nvPr/>
      </p:nvGrpSpPr>
      <p:grpSpPr>
        <a:xfrm>
          <a:off x="0" y="0"/>
          <a:ext cx="0" cy="0"/>
          <a:chOff x="0" y="0"/>
          <a:chExt cx="0" cy="0"/>
        </a:xfrm>
      </p:grpSpPr>
      <p:sp>
        <p:nvSpPr>
          <p:cNvPr id="2208" name="Google Shape;2208;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9F068DC-A0F5-4AD2-8B08-A33964F4DE38}" type="datetimeFigureOut">
              <a:rPr lang="en-US" smtClean="0"/>
              <a:t>12/12/2024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0A29976-CEF6-4449-ACB6-3687790193D4}" type="slidenum">
              <a:rPr lang="en-US" smtClean="0"/>
              <a:t>‹#›</a:t>
            </a:fld>
            <a:endParaRPr lang="en-US"/>
          </a:p>
        </p:txBody>
      </p:sp>
    </p:spTree>
    <p:extLst>
      <p:ext uri="{BB962C8B-B14F-4D97-AF65-F5344CB8AC3E}">
        <p14:creationId xmlns:p14="http://schemas.microsoft.com/office/powerpoint/2010/main" val="47290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0883-35FE-23EA-A48D-372FAD755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01400C-F35B-E0B7-A47B-128C9553CD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991C01-F69C-CC2F-3A8F-E87D0FB4EB9D}"/>
              </a:ext>
            </a:extLst>
          </p:cNvPr>
          <p:cNvSpPr>
            <a:spLocks noGrp="1"/>
          </p:cNvSpPr>
          <p:nvPr>
            <p:ph type="dt" sz="half" idx="10"/>
          </p:nvPr>
        </p:nvSpPr>
        <p:spPr>
          <a:xfrm>
            <a:off x="838200" y="6356350"/>
            <a:ext cx="2743200" cy="365125"/>
          </a:xfrm>
          <a:prstGeom prst="rect">
            <a:avLst/>
          </a:prstGeom>
        </p:spPr>
        <p:txBody>
          <a:bodyPr/>
          <a:lstStyle/>
          <a:p>
            <a:fld id="{69F068DC-A0F5-4AD2-8B08-A33964F4DE38}" type="datetimeFigureOut">
              <a:rPr lang="en-US" smtClean="0"/>
              <a:t>12/12/2024</a:t>
            </a:fld>
            <a:endParaRPr lang="en-US"/>
          </a:p>
        </p:txBody>
      </p:sp>
      <p:sp>
        <p:nvSpPr>
          <p:cNvPr id="5" name="Footer Placeholder 4">
            <a:extLst>
              <a:ext uri="{FF2B5EF4-FFF2-40B4-BE49-F238E27FC236}">
                <a16:creationId xmlns:a16="http://schemas.microsoft.com/office/drawing/2014/main" id="{5C9EC4AC-2132-B193-2DBA-48F18A693E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681AC1-BCF1-E97C-AFEE-ADE9EB2D3C87}"/>
              </a:ext>
            </a:extLst>
          </p:cNvPr>
          <p:cNvSpPr>
            <a:spLocks noGrp="1"/>
          </p:cNvSpPr>
          <p:nvPr>
            <p:ph type="sldNum" sz="quarter" idx="12"/>
          </p:nvPr>
        </p:nvSpPr>
        <p:spPr/>
        <p:txBody>
          <a:bodyPr/>
          <a:lstStyle/>
          <a:p>
            <a:fld id="{E0A29976-CEF6-4449-ACB6-3687790193D4}" type="slidenum">
              <a:rPr lang="en-US" smtClean="0"/>
              <a:t>‹#›</a:t>
            </a:fld>
            <a:endParaRPr lang="en-US"/>
          </a:p>
        </p:txBody>
      </p:sp>
    </p:spTree>
    <p:extLst>
      <p:ext uri="{BB962C8B-B14F-4D97-AF65-F5344CB8AC3E}">
        <p14:creationId xmlns:p14="http://schemas.microsoft.com/office/powerpoint/2010/main" val="670002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BAA8-ACB1-CAB4-6E63-B3983BFD9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EE96BA-C639-D279-BF66-C30702AD64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9973C-4E2F-120F-FE13-5B9398002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37DF6D-7CEA-3F93-6B59-7D712DE191ED}"/>
              </a:ext>
            </a:extLst>
          </p:cNvPr>
          <p:cNvSpPr>
            <a:spLocks noGrp="1"/>
          </p:cNvSpPr>
          <p:nvPr>
            <p:ph type="dt" sz="half" idx="10"/>
          </p:nvPr>
        </p:nvSpPr>
        <p:spPr>
          <a:xfrm>
            <a:off x="838200" y="6356350"/>
            <a:ext cx="2743200" cy="365125"/>
          </a:xfrm>
          <a:prstGeom prst="rect">
            <a:avLst/>
          </a:prstGeom>
        </p:spPr>
        <p:txBody>
          <a:bodyPr/>
          <a:lstStyle/>
          <a:p>
            <a:fld id="{45B8AB61-5F5A-4CF3-A6E2-2046B489E835}" type="datetimeFigureOut">
              <a:rPr lang="en-US" smtClean="0"/>
              <a:t>12/12/2024</a:t>
            </a:fld>
            <a:endParaRPr lang="en-US"/>
          </a:p>
        </p:txBody>
      </p:sp>
      <p:sp>
        <p:nvSpPr>
          <p:cNvPr id="6" name="Footer Placeholder 5">
            <a:extLst>
              <a:ext uri="{FF2B5EF4-FFF2-40B4-BE49-F238E27FC236}">
                <a16:creationId xmlns:a16="http://schemas.microsoft.com/office/drawing/2014/main" id="{C6EA433D-5DAE-539F-7380-C907F9530E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76CE871-FB18-E8E3-05C9-395E604C7C4F}"/>
              </a:ext>
            </a:extLst>
          </p:cNvPr>
          <p:cNvSpPr>
            <a:spLocks noGrp="1"/>
          </p:cNvSpPr>
          <p:nvPr>
            <p:ph type="sldNum" sz="quarter" idx="12"/>
          </p:nvPr>
        </p:nvSpPr>
        <p:spPr/>
        <p:txBody>
          <a:bodyPr/>
          <a:lstStyle/>
          <a:p>
            <a:fld id="{07E514A4-C50D-4F9C-939C-ED97D24D6941}" type="slidenum">
              <a:rPr lang="en-US" smtClean="0"/>
              <a:t>‹#›</a:t>
            </a:fld>
            <a:endParaRPr lang="en-US"/>
          </a:p>
        </p:txBody>
      </p:sp>
    </p:spTree>
    <p:extLst>
      <p:ext uri="{BB962C8B-B14F-4D97-AF65-F5344CB8AC3E}">
        <p14:creationId xmlns:p14="http://schemas.microsoft.com/office/powerpoint/2010/main" val="1777814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500"/>
              <a:buFont typeface="WindSong Medium"/>
              <a:buNone/>
              <a:defRPr sz="4500">
                <a:solidFill>
                  <a:schemeClr val="dk1"/>
                </a:solidFill>
                <a:latin typeface="WindSong Medium"/>
                <a:ea typeface="WindSong Medium"/>
                <a:cs typeface="WindSong Medium"/>
                <a:sym typeface="WindSong Medium"/>
              </a:defRPr>
            </a:lvl1pPr>
            <a:lvl2pPr lvl="1">
              <a:spcBef>
                <a:spcPts val="0"/>
              </a:spcBef>
              <a:spcAft>
                <a:spcPts val="0"/>
              </a:spcAft>
              <a:buClr>
                <a:schemeClr val="dk1"/>
              </a:buClr>
              <a:buSzPts val="4500"/>
              <a:buFont typeface="WindSong Medium"/>
              <a:buNone/>
              <a:defRPr sz="4500">
                <a:solidFill>
                  <a:schemeClr val="dk1"/>
                </a:solidFill>
                <a:latin typeface="WindSong Medium"/>
                <a:ea typeface="WindSong Medium"/>
                <a:cs typeface="WindSong Medium"/>
                <a:sym typeface="WindSong Medium"/>
              </a:defRPr>
            </a:lvl2pPr>
            <a:lvl3pPr lvl="2">
              <a:spcBef>
                <a:spcPts val="0"/>
              </a:spcBef>
              <a:spcAft>
                <a:spcPts val="0"/>
              </a:spcAft>
              <a:buClr>
                <a:schemeClr val="dk1"/>
              </a:buClr>
              <a:buSzPts val="4500"/>
              <a:buFont typeface="WindSong Medium"/>
              <a:buNone/>
              <a:defRPr sz="4500">
                <a:solidFill>
                  <a:schemeClr val="dk1"/>
                </a:solidFill>
                <a:latin typeface="WindSong Medium"/>
                <a:ea typeface="WindSong Medium"/>
                <a:cs typeface="WindSong Medium"/>
                <a:sym typeface="WindSong Medium"/>
              </a:defRPr>
            </a:lvl3pPr>
            <a:lvl4pPr lvl="3">
              <a:spcBef>
                <a:spcPts val="0"/>
              </a:spcBef>
              <a:spcAft>
                <a:spcPts val="0"/>
              </a:spcAft>
              <a:buClr>
                <a:schemeClr val="dk1"/>
              </a:buClr>
              <a:buSzPts val="4500"/>
              <a:buFont typeface="WindSong Medium"/>
              <a:buNone/>
              <a:defRPr sz="4500">
                <a:solidFill>
                  <a:schemeClr val="dk1"/>
                </a:solidFill>
                <a:latin typeface="WindSong Medium"/>
                <a:ea typeface="WindSong Medium"/>
                <a:cs typeface="WindSong Medium"/>
                <a:sym typeface="WindSong Medium"/>
              </a:defRPr>
            </a:lvl4pPr>
            <a:lvl5pPr lvl="4">
              <a:spcBef>
                <a:spcPts val="0"/>
              </a:spcBef>
              <a:spcAft>
                <a:spcPts val="0"/>
              </a:spcAft>
              <a:buClr>
                <a:schemeClr val="dk1"/>
              </a:buClr>
              <a:buSzPts val="4500"/>
              <a:buFont typeface="WindSong Medium"/>
              <a:buNone/>
              <a:defRPr sz="4500">
                <a:solidFill>
                  <a:schemeClr val="dk1"/>
                </a:solidFill>
                <a:latin typeface="WindSong Medium"/>
                <a:ea typeface="WindSong Medium"/>
                <a:cs typeface="WindSong Medium"/>
                <a:sym typeface="WindSong Medium"/>
              </a:defRPr>
            </a:lvl5pPr>
            <a:lvl6pPr lvl="5">
              <a:spcBef>
                <a:spcPts val="0"/>
              </a:spcBef>
              <a:spcAft>
                <a:spcPts val="0"/>
              </a:spcAft>
              <a:buClr>
                <a:schemeClr val="dk1"/>
              </a:buClr>
              <a:buSzPts val="4500"/>
              <a:buFont typeface="WindSong Medium"/>
              <a:buNone/>
              <a:defRPr sz="4500">
                <a:solidFill>
                  <a:schemeClr val="dk1"/>
                </a:solidFill>
                <a:latin typeface="WindSong Medium"/>
                <a:ea typeface="WindSong Medium"/>
                <a:cs typeface="WindSong Medium"/>
                <a:sym typeface="WindSong Medium"/>
              </a:defRPr>
            </a:lvl6pPr>
            <a:lvl7pPr lvl="6">
              <a:spcBef>
                <a:spcPts val="0"/>
              </a:spcBef>
              <a:spcAft>
                <a:spcPts val="0"/>
              </a:spcAft>
              <a:buClr>
                <a:schemeClr val="dk1"/>
              </a:buClr>
              <a:buSzPts val="4500"/>
              <a:buFont typeface="WindSong Medium"/>
              <a:buNone/>
              <a:defRPr sz="4500">
                <a:solidFill>
                  <a:schemeClr val="dk1"/>
                </a:solidFill>
                <a:latin typeface="WindSong Medium"/>
                <a:ea typeface="WindSong Medium"/>
                <a:cs typeface="WindSong Medium"/>
                <a:sym typeface="WindSong Medium"/>
              </a:defRPr>
            </a:lvl7pPr>
            <a:lvl8pPr lvl="7">
              <a:spcBef>
                <a:spcPts val="0"/>
              </a:spcBef>
              <a:spcAft>
                <a:spcPts val="0"/>
              </a:spcAft>
              <a:buClr>
                <a:schemeClr val="dk1"/>
              </a:buClr>
              <a:buSzPts val="4500"/>
              <a:buFont typeface="WindSong Medium"/>
              <a:buNone/>
              <a:defRPr sz="4500">
                <a:solidFill>
                  <a:schemeClr val="dk1"/>
                </a:solidFill>
                <a:latin typeface="WindSong Medium"/>
                <a:ea typeface="WindSong Medium"/>
                <a:cs typeface="WindSong Medium"/>
                <a:sym typeface="WindSong Medium"/>
              </a:defRPr>
            </a:lvl8pPr>
            <a:lvl9pPr lvl="8">
              <a:spcBef>
                <a:spcPts val="0"/>
              </a:spcBef>
              <a:spcAft>
                <a:spcPts val="0"/>
              </a:spcAft>
              <a:buClr>
                <a:schemeClr val="dk1"/>
              </a:buClr>
              <a:buSzPts val="4500"/>
              <a:buFont typeface="WindSong Medium"/>
              <a:buNone/>
              <a:defRPr sz="4500">
                <a:solidFill>
                  <a:schemeClr val="dk1"/>
                </a:solidFill>
                <a:latin typeface="WindSong Medium"/>
                <a:ea typeface="WindSong Medium"/>
                <a:cs typeface="WindSong Medium"/>
                <a:sym typeface="WindSong Medium"/>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17500">
              <a:lnSpc>
                <a:spcPct val="115000"/>
              </a:lnSpc>
              <a:spcBef>
                <a:spcPts val="0"/>
              </a:spcBef>
              <a:spcAft>
                <a:spcPts val="0"/>
              </a:spcAft>
              <a:buClr>
                <a:schemeClr val="dk2"/>
              </a:buClr>
              <a:buSzPts val="1400"/>
              <a:buFont typeface="Red Hat Mono"/>
              <a:buChar char="●"/>
              <a:defRPr>
                <a:solidFill>
                  <a:schemeClr val="dk2"/>
                </a:solidFill>
                <a:latin typeface="Red Hat Mono"/>
                <a:ea typeface="Red Hat Mono"/>
                <a:cs typeface="Red Hat Mono"/>
                <a:sym typeface="Red Hat Mono"/>
              </a:defRPr>
            </a:lvl1pPr>
            <a:lvl2pPr marL="914400" lvl="1" indent="-317500">
              <a:lnSpc>
                <a:spcPct val="115000"/>
              </a:lnSpc>
              <a:spcBef>
                <a:spcPts val="0"/>
              </a:spcBef>
              <a:spcAft>
                <a:spcPts val="0"/>
              </a:spcAft>
              <a:buClr>
                <a:schemeClr val="dk2"/>
              </a:buClr>
              <a:buSzPts val="1400"/>
              <a:buFont typeface="Red Hat Mono"/>
              <a:buChar char="○"/>
              <a:defRPr>
                <a:solidFill>
                  <a:schemeClr val="dk2"/>
                </a:solidFill>
                <a:latin typeface="Red Hat Mono"/>
                <a:ea typeface="Red Hat Mono"/>
                <a:cs typeface="Red Hat Mono"/>
                <a:sym typeface="Red Hat Mono"/>
              </a:defRPr>
            </a:lvl2pPr>
            <a:lvl3pPr marL="1371600" lvl="2" indent="-317500">
              <a:lnSpc>
                <a:spcPct val="115000"/>
              </a:lnSpc>
              <a:spcBef>
                <a:spcPts val="0"/>
              </a:spcBef>
              <a:spcAft>
                <a:spcPts val="0"/>
              </a:spcAft>
              <a:buClr>
                <a:schemeClr val="dk2"/>
              </a:buClr>
              <a:buSzPts val="1400"/>
              <a:buFont typeface="Red Hat Mono"/>
              <a:buChar char="■"/>
              <a:defRPr>
                <a:solidFill>
                  <a:schemeClr val="dk2"/>
                </a:solidFill>
                <a:latin typeface="Red Hat Mono"/>
                <a:ea typeface="Red Hat Mono"/>
                <a:cs typeface="Red Hat Mono"/>
                <a:sym typeface="Red Hat Mono"/>
              </a:defRPr>
            </a:lvl3pPr>
            <a:lvl4pPr marL="1828800" lvl="3" indent="-317500">
              <a:lnSpc>
                <a:spcPct val="115000"/>
              </a:lnSpc>
              <a:spcBef>
                <a:spcPts val="0"/>
              </a:spcBef>
              <a:spcAft>
                <a:spcPts val="0"/>
              </a:spcAft>
              <a:buClr>
                <a:schemeClr val="dk2"/>
              </a:buClr>
              <a:buSzPts val="1400"/>
              <a:buFont typeface="Red Hat Mono"/>
              <a:buChar char="●"/>
              <a:defRPr>
                <a:solidFill>
                  <a:schemeClr val="dk2"/>
                </a:solidFill>
                <a:latin typeface="Red Hat Mono"/>
                <a:ea typeface="Red Hat Mono"/>
                <a:cs typeface="Red Hat Mono"/>
                <a:sym typeface="Red Hat Mono"/>
              </a:defRPr>
            </a:lvl4pPr>
            <a:lvl5pPr marL="2286000" lvl="4" indent="-317500">
              <a:lnSpc>
                <a:spcPct val="115000"/>
              </a:lnSpc>
              <a:spcBef>
                <a:spcPts val="0"/>
              </a:spcBef>
              <a:spcAft>
                <a:spcPts val="0"/>
              </a:spcAft>
              <a:buClr>
                <a:schemeClr val="dk2"/>
              </a:buClr>
              <a:buSzPts val="1400"/>
              <a:buFont typeface="Red Hat Mono"/>
              <a:buChar char="○"/>
              <a:defRPr>
                <a:solidFill>
                  <a:schemeClr val="dk2"/>
                </a:solidFill>
                <a:latin typeface="Red Hat Mono"/>
                <a:ea typeface="Red Hat Mono"/>
                <a:cs typeface="Red Hat Mono"/>
                <a:sym typeface="Red Hat Mono"/>
              </a:defRPr>
            </a:lvl5pPr>
            <a:lvl6pPr marL="2743200" lvl="5" indent="-317500">
              <a:lnSpc>
                <a:spcPct val="115000"/>
              </a:lnSpc>
              <a:spcBef>
                <a:spcPts val="0"/>
              </a:spcBef>
              <a:spcAft>
                <a:spcPts val="0"/>
              </a:spcAft>
              <a:buClr>
                <a:schemeClr val="dk2"/>
              </a:buClr>
              <a:buSzPts val="1400"/>
              <a:buFont typeface="Red Hat Mono"/>
              <a:buChar char="■"/>
              <a:defRPr>
                <a:solidFill>
                  <a:schemeClr val="dk2"/>
                </a:solidFill>
                <a:latin typeface="Red Hat Mono"/>
                <a:ea typeface="Red Hat Mono"/>
                <a:cs typeface="Red Hat Mono"/>
                <a:sym typeface="Red Hat Mono"/>
              </a:defRPr>
            </a:lvl6pPr>
            <a:lvl7pPr marL="3200400" lvl="6" indent="-317500">
              <a:lnSpc>
                <a:spcPct val="115000"/>
              </a:lnSpc>
              <a:spcBef>
                <a:spcPts val="0"/>
              </a:spcBef>
              <a:spcAft>
                <a:spcPts val="0"/>
              </a:spcAft>
              <a:buClr>
                <a:schemeClr val="dk2"/>
              </a:buClr>
              <a:buSzPts val="1400"/>
              <a:buFont typeface="Red Hat Mono"/>
              <a:buChar char="●"/>
              <a:defRPr>
                <a:solidFill>
                  <a:schemeClr val="dk2"/>
                </a:solidFill>
                <a:latin typeface="Red Hat Mono"/>
                <a:ea typeface="Red Hat Mono"/>
                <a:cs typeface="Red Hat Mono"/>
                <a:sym typeface="Red Hat Mono"/>
              </a:defRPr>
            </a:lvl7pPr>
            <a:lvl8pPr marL="3657600" lvl="7" indent="-317500">
              <a:lnSpc>
                <a:spcPct val="115000"/>
              </a:lnSpc>
              <a:spcBef>
                <a:spcPts val="0"/>
              </a:spcBef>
              <a:spcAft>
                <a:spcPts val="0"/>
              </a:spcAft>
              <a:buClr>
                <a:schemeClr val="dk2"/>
              </a:buClr>
              <a:buSzPts val="1400"/>
              <a:buFont typeface="Red Hat Mono"/>
              <a:buChar char="○"/>
              <a:defRPr>
                <a:solidFill>
                  <a:schemeClr val="dk2"/>
                </a:solidFill>
                <a:latin typeface="Red Hat Mono"/>
                <a:ea typeface="Red Hat Mono"/>
                <a:cs typeface="Red Hat Mono"/>
                <a:sym typeface="Red Hat Mono"/>
              </a:defRPr>
            </a:lvl8pPr>
            <a:lvl9pPr marL="4114800" lvl="8" indent="-317500">
              <a:lnSpc>
                <a:spcPct val="115000"/>
              </a:lnSpc>
              <a:spcBef>
                <a:spcPts val="0"/>
              </a:spcBef>
              <a:spcAft>
                <a:spcPts val="0"/>
              </a:spcAft>
              <a:buClr>
                <a:schemeClr val="dk2"/>
              </a:buClr>
              <a:buSzPts val="1400"/>
              <a:buFont typeface="Red Hat Mono"/>
              <a:buChar char="■"/>
              <a:defRPr>
                <a:solidFill>
                  <a:schemeClr val="dk2"/>
                </a:solidFill>
                <a:latin typeface="Red Hat Mono"/>
                <a:ea typeface="Red Hat Mono"/>
                <a:cs typeface="Red Hat Mono"/>
                <a:sym typeface="Red Hat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txBox="1"/>
          <p:nvPr/>
        </p:nvSpPr>
        <p:spPr>
          <a:xfrm>
            <a:off x="9931800" y="13425"/>
            <a:ext cx="22602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lt1"/>
                </a:solidFill>
              </a:rPr>
              <a:t>slidesmania.com</a:t>
            </a:r>
            <a:endParaRPr>
              <a:solidFill>
                <a:schemeClr val="lt1"/>
              </a:solidFil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8" r:id="rId5"/>
    <p:sldLayoutId id="2147483663"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6375"/>
            <a:ext cx="8575882" cy="1646555"/>
          </a:xfrm>
        </p:spPr>
        <p:txBody>
          <a:bodyPr>
            <a:normAutofit fontScale="90000"/>
          </a:bodyPr>
          <a:lstStyle/>
          <a:p>
            <a:r>
              <a:rPr lang="en-US" dirty="0">
                <a:latin typeface="Times New Roman" panose="02020603050405020304" pitchFamily="18" charset="0"/>
                <a:cs typeface="Times New Roman" panose="02020603050405020304" pitchFamily="18" charset="0"/>
              </a:rPr>
              <a:t>The Scarlet Letter: A socio psychological analysis</a:t>
            </a:r>
          </a:p>
        </p:txBody>
      </p:sp>
      <p:sp>
        <p:nvSpPr>
          <p:cNvPr id="3" name="Subtitle 2"/>
          <p:cNvSpPr>
            <a:spLocks noGrp="1"/>
          </p:cNvSpPr>
          <p:nvPr>
            <p:ph type="subTitle" idx="1"/>
          </p:nvPr>
        </p:nvSpPr>
        <p:spPr>
          <a:xfrm>
            <a:off x="-1376081" y="2896897"/>
            <a:ext cx="8915399" cy="3223620"/>
          </a:xfrm>
        </p:spPr>
        <p:txBody>
          <a:bodyPr>
            <a:noAutofit/>
          </a:bodyPr>
          <a:lstStyle/>
          <a:p>
            <a:r>
              <a:rPr lang="en-US" sz="2400" dirty="0">
                <a:latin typeface="Times New Roman" panose="02020603050405020304" pitchFamily="18" charset="0"/>
                <a:cs typeface="Times New Roman" panose="02020603050405020304" pitchFamily="18" charset="0"/>
              </a:rPr>
              <a:t>Presented by</a:t>
            </a:r>
          </a:p>
          <a:p>
            <a:r>
              <a:rPr lang="en-US" sz="2400" dirty="0">
                <a:latin typeface="Times New Roman" panose="02020603050405020304" pitchFamily="18" charset="0"/>
                <a:cs typeface="Times New Roman" panose="02020603050405020304" pitchFamily="18" charset="0"/>
              </a:rPr>
              <a:t>Tinny Rani Nath (2020236022)</a:t>
            </a:r>
          </a:p>
        </p:txBody>
      </p:sp>
      <p:pic>
        <p:nvPicPr>
          <p:cNvPr id="4" name="Picture 3"/>
          <p:cNvPicPr>
            <a:picLocks noChangeAspect="1"/>
          </p:cNvPicPr>
          <p:nvPr/>
        </p:nvPicPr>
        <p:blipFill>
          <a:blip r:embed="rId2"/>
          <a:stretch>
            <a:fillRect/>
          </a:stretch>
        </p:blipFill>
        <p:spPr>
          <a:xfrm>
            <a:off x="8426824" y="0"/>
            <a:ext cx="3765176" cy="6858000"/>
          </a:xfrm>
          <a:prstGeom prst="rect">
            <a:avLst/>
          </a:prstGeom>
        </p:spPr>
      </p:pic>
      <p:sp>
        <p:nvSpPr>
          <p:cNvPr id="5" name="TextBox 4"/>
          <p:cNvSpPr txBox="1"/>
          <p:nvPr/>
        </p:nvSpPr>
        <p:spPr>
          <a:xfrm>
            <a:off x="8731624" y="3693460"/>
            <a:ext cx="627529" cy="251849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6" name="TextBox 5"/>
          <p:cNvSpPr txBox="1"/>
          <p:nvPr/>
        </p:nvSpPr>
        <p:spPr>
          <a:xfrm>
            <a:off x="11134165" y="3693460"/>
            <a:ext cx="788894" cy="2518497"/>
          </a:xfrm>
          <a:prstGeom prst="rect">
            <a:avLst/>
          </a:prstGeom>
          <a:solidFill>
            <a:schemeClr val="bg1"/>
          </a:solidFill>
          <a:ln>
            <a:solidFill>
              <a:schemeClr val="bg1"/>
            </a:solidFill>
          </a:ln>
        </p:spPr>
        <p:txBody>
          <a:bodyPr wrap="square" rtlCol="0">
            <a:spAutoFit/>
          </a:bodyPr>
          <a:lstStyle/>
          <a:p>
            <a:endParaRPr lang="en-US" dirty="0"/>
          </a:p>
        </p:txBody>
      </p:sp>
    </p:spTree>
    <p:extLst>
      <p:ext uri="{BB962C8B-B14F-4D97-AF65-F5344CB8AC3E}">
        <p14:creationId xmlns:p14="http://schemas.microsoft.com/office/powerpoint/2010/main" val="304425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1F96-B991-D7F0-1C66-C69243465CF5}"/>
              </a:ext>
            </a:extLst>
          </p:cNvPr>
          <p:cNvSpPr>
            <a:spLocks noGrp="1"/>
          </p:cNvSpPr>
          <p:nvPr>
            <p:ph type="title"/>
          </p:nvPr>
        </p:nvSpPr>
        <p:spPr>
          <a:xfrm>
            <a:off x="1384419" y="1324599"/>
            <a:ext cx="4069219" cy="3763929"/>
          </a:xfrm>
          <a:noFill/>
          <a:ln>
            <a:noFill/>
          </a:ln>
        </p:spPr>
        <p:txBody>
          <a:bodyPr>
            <a:normAutofit fontScale="90000"/>
          </a:bodyPr>
          <a:lstStyle/>
          <a:p>
            <a:r>
              <a:rPr lang="en-US" sz="2000" dirty="0"/>
              <a:t>“</a:t>
            </a:r>
            <a:r>
              <a:rPr lang="en-US" sz="2200" dirty="0">
                <a:ln>
                  <a:solidFill>
                    <a:schemeClr val="bg1"/>
                  </a:solidFill>
                </a:ln>
                <a:solidFill>
                  <a:schemeClr val="tx2"/>
                </a:solidFill>
                <a:latin typeface="Tempus Sans ITC" pitchFamily="82" charset="0"/>
              </a:rPr>
              <a:t>A” is the literal symbol of the sin of adultery . </a:t>
            </a:r>
            <a:br>
              <a:rPr lang="en-US" sz="2200" dirty="0">
                <a:ln>
                  <a:solidFill>
                    <a:schemeClr val="bg1"/>
                  </a:solidFill>
                </a:ln>
                <a:solidFill>
                  <a:schemeClr val="tx2"/>
                </a:solidFill>
                <a:latin typeface="Tempus Sans ITC" pitchFamily="82" charset="0"/>
              </a:rPr>
            </a:br>
            <a:br>
              <a:rPr lang="en-US" sz="2200" dirty="0">
                <a:ln>
                  <a:solidFill>
                    <a:schemeClr val="bg1"/>
                  </a:solidFill>
                </a:ln>
                <a:solidFill>
                  <a:schemeClr val="tx2"/>
                </a:solidFill>
                <a:latin typeface="Tempus Sans ITC" pitchFamily="82" charset="0"/>
              </a:rPr>
            </a:br>
            <a:r>
              <a:rPr lang="en-US" sz="2200" dirty="0">
                <a:ln>
                  <a:solidFill>
                    <a:schemeClr val="bg1"/>
                  </a:solidFill>
                </a:ln>
                <a:solidFill>
                  <a:schemeClr val="tx2"/>
                </a:solidFill>
                <a:latin typeface="Tempus Sans ITC" pitchFamily="82" charset="0"/>
              </a:rPr>
              <a:t>To Hester A means humiliation. </a:t>
            </a:r>
            <a:br>
              <a:rPr lang="en-US" sz="2200" dirty="0">
                <a:ln>
                  <a:solidFill>
                    <a:schemeClr val="bg1"/>
                  </a:solidFill>
                </a:ln>
                <a:solidFill>
                  <a:schemeClr val="tx2"/>
                </a:solidFill>
                <a:latin typeface="Tempus Sans ITC" pitchFamily="82" charset="0"/>
              </a:rPr>
            </a:br>
            <a:br>
              <a:rPr lang="en-US" sz="2200" dirty="0">
                <a:ln>
                  <a:solidFill>
                    <a:schemeClr val="bg1"/>
                  </a:solidFill>
                </a:ln>
                <a:solidFill>
                  <a:schemeClr val="tx2"/>
                </a:solidFill>
                <a:latin typeface="Tempus Sans ITC" pitchFamily="82" charset="0"/>
              </a:rPr>
            </a:br>
            <a:r>
              <a:rPr lang="en-US" sz="2200" dirty="0">
                <a:ln>
                  <a:solidFill>
                    <a:schemeClr val="bg1"/>
                  </a:solidFill>
                </a:ln>
                <a:solidFill>
                  <a:schemeClr val="tx2"/>
                </a:solidFill>
                <a:latin typeface="Tempus Sans ITC" pitchFamily="82" charset="0"/>
              </a:rPr>
              <a:t>The A to Dimmesdale is a reminder of his own contrition.</a:t>
            </a:r>
            <a:br>
              <a:rPr lang="en-US" sz="2200" dirty="0">
                <a:ln>
                  <a:solidFill>
                    <a:schemeClr val="bg1"/>
                  </a:solidFill>
                </a:ln>
                <a:solidFill>
                  <a:schemeClr val="tx2"/>
                </a:solidFill>
                <a:latin typeface="Tempus Sans ITC" pitchFamily="82" charset="0"/>
              </a:rPr>
            </a:br>
            <a:br>
              <a:rPr lang="en-US" sz="2200" dirty="0">
                <a:ln>
                  <a:solidFill>
                    <a:schemeClr val="bg1"/>
                  </a:solidFill>
                </a:ln>
                <a:solidFill>
                  <a:schemeClr val="tx2"/>
                </a:solidFill>
                <a:latin typeface="Tempus Sans ITC" pitchFamily="82" charset="0"/>
              </a:rPr>
            </a:br>
            <a:r>
              <a:rPr lang="en-US" sz="2200" dirty="0">
                <a:ln>
                  <a:solidFill>
                    <a:schemeClr val="bg1"/>
                  </a:solidFill>
                </a:ln>
                <a:solidFill>
                  <a:schemeClr val="tx2"/>
                </a:solidFill>
                <a:latin typeface="Tempus Sans ITC" pitchFamily="82" charset="0"/>
              </a:rPr>
              <a:t>To Pearl A is a peculiarity. </a:t>
            </a:r>
            <a:br>
              <a:rPr lang="en-US" sz="2200" dirty="0">
                <a:ln>
                  <a:solidFill>
                    <a:schemeClr val="bg1"/>
                  </a:solidFill>
                </a:ln>
                <a:solidFill>
                  <a:schemeClr val="tx2"/>
                </a:solidFill>
                <a:latin typeface="Tempus Sans ITC" pitchFamily="82" charset="0"/>
              </a:rPr>
            </a:br>
            <a:br>
              <a:rPr lang="en-US" sz="2200" dirty="0">
                <a:ln>
                  <a:solidFill>
                    <a:schemeClr val="bg1"/>
                  </a:solidFill>
                </a:ln>
                <a:solidFill>
                  <a:schemeClr val="tx2"/>
                </a:solidFill>
                <a:latin typeface="Tempus Sans ITC" pitchFamily="82" charset="0"/>
              </a:rPr>
            </a:br>
            <a:r>
              <a:rPr lang="en-US" sz="2200" dirty="0" err="1">
                <a:ln>
                  <a:solidFill>
                    <a:schemeClr val="bg1"/>
                  </a:solidFill>
                </a:ln>
                <a:solidFill>
                  <a:schemeClr val="tx2"/>
                </a:solidFill>
                <a:latin typeface="Tempus Sans ITC" pitchFamily="82" charset="0"/>
              </a:rPr>
              <a:t>Rozer</a:t>
            </a:r>
            <a:r>
              <a:rPr lang="en-US" sz="2200" dirty="0">
                <a:ln>
                  <a:solidFill>
                    <a:schemeClr val="bg1"/>
                  </a:solidFill>
                </a:ln>
                <a:solidFill>
                  <a:schemeClr val="tx2"/>
                </a:solidFill>
                <a:latin typeface="Tempus Sans ITC" pitchFamily="82" charset="0"/>
              </a:rPr>
              <a:t> </a:t>
            </a:r>
            <a:r>
              <a:rPr lang="en-US" sz="2200" dirty="0" err="1">
                <a:ln>
                  <a:solidFill>
                    <a:schemeClr val="bg1"/>
                  </a:solidFill>
                </a:ln>
                <a:solidFill>
                  <a:schemeClr val="tx2"/>
                </a:solidFill>
                <a:latin typeface="Tempus Sans ITC" pitchFamily="82" charset="0"/>
              </a:rPr>
              <a:t>chillingworth</a:t>
            </a:r>
            <a:r>
              <a:rPr lang="en-US" sz="2200" dirty="0">
                <a:ln>
                  <a:solidFill>
                    <a:schemeClr val="bg1"/>
                  </a:solidFill>
                </a:ln>
                <a:solidFill>
                  <a:schemeClr val="tx2"/>
                </a:solidFill>
                <a:latin typeface="Tempus Sans ITC" pitchFamily="82" charset="0"/>
              </a:rPr>
              <a:t> sees A as a journey for retaliation.</a:t>
            </a:r>
          </a:p>
        </p:txBody>
      </p:sp>
      <p:sp>
        <p:nvSpPr>
          <p:cNvPr id="3" name="Content Placeholder 2">
            <a:extLst>
              <a:ext uri="{FF2B5EF4-FFF2-40B4-BE49-F238E27FC236}">
                <a16:creationId xmlns:a16="http://schemas.microsoft.com/office/drawing/2014/main" id="{8715492D-CE28-5C3A-3F8F-AC3FEFC5BB0A}"/>
              </a:ext>
            </a:extLst>
          </p:cNvPr>
          <p:cNvSpPr>
            <a:spLocks noGrp="1"/>
          </p:cNvSpPr>
          <p:nvPr>
            <p:ph type="body" idx="1"/>
          </p:nvPr>
        </p:nvSpPr>
        <p:spPr/>
        <p:txBody>
          <a:bodyPr/>
          <a:lstStyle/>
          <a:p>
            <a:endParaRPr lang="en-US" b="1"/>
          </a:p>
        </p:txBody>
      </p:sp>
      <p:pic>
        <p:nvPicPr>
          <p:cNvPr id="4" name="Picture 3">
            <a:extLst>
              <a:ext uri="{FF2B5EF4-FFF2-40B4-BE49-F238E27FC236}">
                <a16:creationId xmlns:a16="http://schemas.microsoft.com/office/drawing/2014/main" id="{9F7FB57F-DF7B-F352-CCD8-31985307E761}"/>
              </a:ext>
            </a:extLst>
          </p:cNvPr>
          <p:cNvPicPr>
            <a:picLocks noChangeAspect="1"/>
          </p:cNvPicPr>
          <p:nvPr/>
        </p:nvPicPr>
        <p:blipFill>
          <a:blip r:embed="rId2"/>
          <a:stretch>
            <a:fillRect/>
          </a:stretch>
        </p:blipFill>
        <p:spPr>
          <a:xfrm>
            <a:off x="6449671" y="466912"/>
            <a:ext cx="5337878" cy="5808382"/>
          </a:xfrm>
          <a:prstGeom prst="rect">
            <a:avLst/>
          </a:prstGeom>
        </p:spPr>
      </p:pic>
    </p:spTree>
    <p:extLst>
      <p:ext uri="{BB962C8B-B14F-4D97-AF65-F5344CB8AC3E}">
        <p14:creationId xmlns:p14="http://schemas.microsoft.com/office/powerpoint/2010/main" val="137235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0516-86E9-BFFC-5B8D-760D038A8B1E}"/>
              </a:ext>
            </a:extLst>
          </p:cNvPr>
          <p:cNvSpPr>
            <a:spLocks noGrp="1"/>
          </p:cNvSpPr>
          <p:nvPr>
            <p:ph type="title"/>
          </p:nvPr>
        </p:nvSpPr>
        <p:spPr>
          <a:xfrm>
            <a:off x="1154954" y="991312"/>
            <a:ext cx="4348538" cy="3970156"/>
          </a:xfrm>
        </p:spPr>
        <p:txBody>
          <a:bodyPr>
            <a:normAutofit/>
          </a:bodyPr>
          <a:lstStyle/>
          <a:p>
            <a:r>
              <a:rPr lang="en-US" sz="2000" dirty="0">
                <a:ln>
                  <a:solidFill>
                    <a:schemeClr val="bg1"/>
                  </a:solidFill>
                </a:ln>
                <a:solidFill>
                  <a:schemeClr val="tx2"/>
                </a:solidFill>
                <a:latin typeface="Tempus Sans ITC" pitchFamily="82" charset="0"/>
              </a:rPr>
              <a:t>Pearl is a sort of living version of her mothers scarlet letter</a:t>
            </a:r>
            <a:br>
              <a:rPr lang="en-US" sz="2000" dirty="0">
                <a:ln>
                  <a:solidFill>
                    <a:schemeClr val="bg1"/>
                  </a:solidFill>
                </a:ln>
                <a:solidFill>
                  <a:schemeClr val="tx2"/>
                </a:solidFill>
                <a:latin typeface="Tempus Sans ITC" pitchFamily="82" charset="0"/>
              </a:rPr>
            </a:br>
            <a:r>
              <a:rPr lang="en-US" sz="2000" dirty="0">
                <a:ln>
                  <a:solidFill>
                    <a:schemeClr val="bg1"/>
                  </a:solidFill>
                </a:ln>
                <a:solidFill>
                  <a:schemeClr val="tx2"/>
                </a:solidFill>
                <a:latin typeface="Tempus Sans ITC" pitchFamily="82" charset="0"/>
              </a:rPr>
              <a:t>She represents not only sign but </a:t>
            </a:r>
            <a:r>
              <a:rPr lang="en-US" sz="2000" dirty="0" err="1">
                <a:ln>
                  <a:solidFill>
                    <a:schemeClr val="bg1"/>
                  </a:solidFill>
                </a:ln>
                <a:solidFill>
                  <a:schemeClr val="tx2"/>
                </a:solidFill>
                <a:latin typeface="Tempus Sans ITC" pitchFamily="82" charset="0"/>
              </a:rPr>
              <a:t>alsovital</a:t>
            </a:r>
            <a:r>
              <a:rPr lang="en-US" sz="2000" dirty="0">
                <a:ln>
                  <a:solidFill>
                    <a:schemeClr val="bg1"/>
                  </a:solidFill>
                </a:ln>
                <a:solidFill>
                  <a:schemeClr val="tx2"/>
                </a:solidFill>
                <a:latin typeface="Tempus Sans ITC" pitchFamily="82" charset="0"/>
              </a:rPr>
              <a:t> spirit and passion that endangered that sign. She Functions in a symbolic capacity as the reminder of an unsolved mystery</a:t>
            </a:r>
            <a:r>
              <a:rPr lang="en-US" sz="2400" dirty="0">
                <a:latin typeface="Algerian" pitchFamily="82" charset="0"/>
              </a:rPr>
              <a:t>. </a:t>
            </a:r>
          </a:p>
        </p:txBody>
      </p:sp>
      <p:sp>
        <p:nvSpPr>
          <p:cNvPr id="3" name="Text Placeholder 2">
            <a:extLst>
              <a:ext uri="{FF2B5EF4-FFF2-40B4-BE49-F238E27FC236}">
                <a16:creationId xmlns:a16="http://schemas.microsoft.com/office/drawing/2014/main" id="{950D11E8-3A4B-3CAC-A2C5-99D067B5C794}"/>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826F4805-705F-7A24-4EF8-3237B8CA9F34}"/>
              </a:ext>
            </a:extLst>
          </p:cNvPr>
          <p:cNvPicPr>
            <a:picLocks noChangeAspect="1"/>
          </p:cNvPicPr>
          <p:nvPr/>
        </p:nvPicPr>
        <p:blipFill>
          <a:blip r:embed="rId2"/>
          <a:stretch>
            <a:fillRect/>
          </a:stretch>
        </p:blipFill>
        <p:spPr>
          <a:xfrm>
            <a:off x="6096000" y="294588"/>
            <a:ext cx="5754315" cy="6151682"/>
          </a:xfrm>
          <a:prstGeom prst="rect">
            <a:avLst/>
          </a:prstGeom>
        </p:spPr>
      </p:pic>
    </p:spTree>
    <p:extLst>
      <p:ext uri="{BB962C8B-B14F-4D97-AF65-F5344CB8AC3E}">
        <p14:creationId xmlns:p14="http://schemas.microsoft.com/office/powerpoint/2010/main" val="141222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A0833-A5A3-C98C-32AB-3FA4D9AE379E}"/>
              </a:ext>
            </a:extLst>
          </p:cNvPr>
          <p:cNvSpPr>
            <a:spLocks noGrp="1"/>
          </p:cNvSpPr>
          <p:nvPr>
            <p:ph type="title"/>
          </p:nvPr>
        </p:nvSpPr>
        <p:spPr/>
        <p:txBody>
          <a:bodyPr>
            <a:noAutofit/>
          </a:bodyPr>
          <a:lstStyle/>
          <a:p>
            <a:r>
              <a:rPr lang="en-US" sz="2400" dirty="0">
                <a:ln>
                  <a:solidFill>
                    <a:schemeClr val="bg1"/>
                  </a:solidFill>
                </a:ln>
                <a:solidFill>
                  <a:schemeClr val="tx2"/>
                </a:solidFill>
                <a:latin typeface="Tempus Sans ITC" pitchFamily="82" charset="0"/>
              </a:rPr>
              <a:t>The forest is a very symbolic place. Forest is the place where darkness and gloom conquers. In the forest Pearl can run and play and Hester can let her hair down without frowning upon them.</a:t>
            </a:r>
          </a:p>
        </p:txBody>
      </p:sp>
      <p:pic>
        <p:nvPicPr>
          <p:cNvPr id="4" name="Picture 3">
            <a:extLst>
              <a:ext uri="{FF2B5EF4-FFF2-40B4-BE49-F238E27FC236}">
                <a16:creationId xmlns:a16="http://schemas.microsoft.com/office/drawing/2014/main" id="{66C2FD8B-3FD8-F07F-2342-7D532BA4BBC2}"/>
              </a:ext>
            </a:extLst>
          </p:cNvPr>
          <p:cNvPicPr>
            <a:picLocks noChangeAspect="1"/>
          </p:cNvPicPr>
          <p:nvPr/>
        </p:nvPicPr>
        <p:blipFill>
          <a:blip r:embed="rId2"/>
          <a:stretch>
            <a:fillRect/>
          </a:stretch>
        </p:blipFill>
        <p:spPr>
          <a:xfrm>
            <a:off x="6396812" y="317500"/>
            <a:ext cx="5107893" cy="6219265"/>
          </a:xfrm>
          <a:prstGeom prst="rect">
            <a:avLst/>
          </a:prstGeom>
        </p:spPr>
      </p:pic>
    </p:spTree>
    <p:extLst>
      <p:ext uri="{BB962C8B-B14F-4D97-AF65-F5344CB8AC3E}">
        <p14:creationId xmlns:p14="http://schemas.microsoft.com/office/powerpoint/2010/main" val="764860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ADFE-B1C9-C9C0-C4B4-A0593CC63157}"/>
              </a:ext>
            </a:extLst>
          </p:cNvPr>
          <p:cNvSpPr>
            <a:spLocks noGrp="1"/>
          </p:cNvSpPr>
          <p:nvPr>
            <p:ph type="title"/>
          </p:nvPr>
        </p:nvSpPr>
        <p:spPr/>
        <p:txBody>
          <a:bodyPr>
            <a:noAutofit/>
          </a:bodyPr>
          <a:lstStyle/>
          <a:p>
            <a:r>
              <a:rPr lang="en-US" sz="2000" dirty="0">
                <a:ln>
                  <a:solidFill>
                    <a:schemeClr val="bg1"/>
                  </a:solidFill>
                </a:ln>
                <a:solidFill>
                  <a:schemeClr val="tx2"/>
                </a:solidFill>
                <a:latin typeface="Tempus Sans ITC" pitchFamily="82" charset="0"/>
              </a:rPr>
              <a:t>Light and Darkness
Light symbolizes truth, hope, and exposure.
Darkness represents sin, secrecy, and the unknown.</a:t>
            </a:r>
          </a:p>
        </p:txBody>
      </p:sp>
      <p:sp>
        <p:nvSpPr>
          <p:cNvPr id="3" name="Text Placeholder 2">
            <a:extLst>
              <a:ext uri="{FF2B5EF4-FFF2-40B4-BE49-F238E27FC236}">
                <a16:creationId xmlns:a16="http://schemas.microsoft.com/office/drawing/2014/main" id="{70C147A0-52BF-AD06-78C2-B86EF0FE1A94}"/>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4C855370-AC4C-A4F4-76B6-C32B4C413ABA}"/>
              </a:ext>
            </a:extLst>
          </p:cNvPr>
          <p:cNvPicPr>
            <a:picLocks noChangeAspect="1"/>
          </p:cNvPicPr>
          <p:nvPr/>
        </p:nvPicPr>
        <p:blipFill>
          <a:blip r:embed="rId2"/>
          <a:stretch>
            <a:fillRect/>
          </a:stretch>
        </p:blipFill>
        <p:spPr>
          <a:xfrm>
            <a:off x="6380976" y="242794"/>
            <a:ext cx="4786710" cy="6462059"/>
          </a:xfrm>
          <a:prstGeom prst="rect">
            <a:avLst/>
          </a:prstGeom>
        </p:spPr>
      </p:pic>
    </p:spTree>
    <p:extLst>
      <p:ext uri="{BB962C8B-B14F-4D97-AF65-F5344CB8AC3E}">
        <p14:creationId xmlns:p14="http://schemas.microsoft.com/office/powerpoint/2010/main" val="1165283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ok cover of a person holding a baby&#10;&#10;Description automatically generated">
            <a:extLst>
              <a:ext uri="{FF2B5EF4-FFF2-40B4-BE49-F238E27FC236}">
                <a16:creationId xmlns:a16="http://schemas.microsoft.com/office/drawing/2014/main" id="{AAC0C832-2420-19AA-C64A-7512B548C2F8}"/>
              </a:ext>
            </a:extLst>
          </p:cNvPr>
          <p:cNvPicPr>
            <a:picLocks noChangeAspect="1"/>
          </p:cNvPicPr>
          <p:nvPr/>
        </p:nvPicPr>
        <p:blipFill>
          <a:blip r:embed="rId2"/>
          <a:stretch>
            <a:fillRect/>
          </a:stretch>
        </p:blipFill>
        <p:spPr>
          <a:xfrm>
            <a:off x="6686023" y="449705"/>
            <a:ext cx="4706658" cy="5921116"/>
          </a:xfrm>
          <a:prstGeom prst="rect">
            <a:avLst/>
          </a:prstGeom>
        </p:spPr>
      </p:pic>
    </p:spTree>
    <p:extLst>
      <p:ext uri="{BB962C8B-B14F-4D97-AF65-F5344CB8AC3E}">
        <p14:creationId xmlns:p14="http://schemas.microsoft.com/office/powerpoint/2010/main" val="214174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pic>
        <p:nvPicPr>
          <p:cNvPr id="40" name="Picture 10" descr="Scarlet Letter HESTER PRYNNE Art Print - Ets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4619" y="1409460"/>
            <a:ext cx="3209544" cy="3209544"/>
          </a:xfrm>
          <a:prstGeom prst="rect">
            <a:avLst/>
          </a:prstGeom>
          <a:noFill/>
          <a:extLst>
            <a:ext uri="{909E8E84-426E-40DD-AFC4-6F175D3DCCD1}">
              <a14:hiddenFill xmlns:a14="http://schemas.microsoft.com/office/drawing/2010/main">
                <a:solidFill>
                  <a:srgbClr val="FFFFFF"/>
                </a:solidFill>
              </a14:hiddenFill>
            </a:ext>
          </a:extLst>
        </p:spPr>
      </p:pic>
      <p:grpSp>
        <p:nvGrpSpPr>
          <p:cNvPr id="2281" name="Google Shape;2281;p20"/>
          <p:cNvGrpSpPr/>
          <p:nvPr/>
        </p:nvGrpSpPr>
        <p:grpSpPr>
          <a:xfrm>
            <a:off x="4009628" y="794950"/>
            <a:ext cx="286572" cy="286580"/>
            <a:chOff x="2611906" y="2263504"/>
            <a:chExt cx="155788" cy="155784"/>
          </a:xfrm>
        </p:grpSpPr>
        <p:sp>
          <p:nvSpPr>
            <p:cNvPr id="2282" name="Google Shape;2282;p20"/>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accent5"/>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283" name="Google Shape;2283;p20"/>
            <p:cNvGrpSpPr/>
            <p:nvPr/>
          </p:nvGrpSpPr>
          <p:grpSpPr>
            <a:xfrm>
              <a:off x="2611951" y="2265537"/>
              <a:ext cx="155743" cy="153751"/>
              <a:chOff x="2611951" y="2265537"/>
              <a:chExt cx="155743" cy="153751"/>
            </a:xfrm>
          </p:grpSpPr>
          <p:sp>
            <p:nvSpPr>
              <p:cNvPr id="2284" name="Google Shape;2284;p20"/>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5" name="Google Shape;2285;p20"/>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86" name="Google Shape;2286;p20"/>
            <p:cNvGrpSpPr/>
            <p:nvPr/>
          </p:nvGrpSpPr>
          <p:grpSpPr>
            <a:xfrm>
              <a:off x="2613008" y="2263792"/>
              <a:ext cx="133689" cy="128228"/>
              <a:chOff x="2613008" y="2263792"/>
              <a:chExt cx="133689" cy="128228"/>
            </a:xfrm>
          </p:grpSpPr>
          <p:sp>
            <p:nvSpPr>
              <p:cNvPr id="2287" name="Google Shape;2287;p20"/>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8" name="Google Shape;2288;p20"/>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2291" name="Google Shape;2291;p20"/>
          <p:cNvGrpSpPr/>
          <p:nvPr/>
        </p:nvGrpSpPr>
        <p:grpSpPr>
          <a:xfrm rot="423919">
            <a:off x="9508289" y="2583285"/>
            <a:ext cx="2883692" cy="4386784"/>
            <a:chOff x="9736753" y="2581561"/>
            <a:chExt cx="2883711" cy="4386813"/>
          </a:xfrm>
        </p:grpSpPr>
        <p:grpSp>
          <p:nvGrpSpPr>
            <p:cNvPr id="2292" name="Google Shape;2292;p20"/>
            <p:cNvGrpSpPr/>
            <p:nvPr/>
          </p:nvGrpSpPr>
          <p:grpSpPr>
            <a:xfrm>
              <a:off x="9736753" y="2581561"/>
              <a:ext cx="2883711" cy="4386813"/>
              <a:chOff x="9417088" y="2725186"/>
              <a:chExt cx="2883711" cy="4386813"/>
            </a:xfrm>
          </p:grpSpPr>
          <p:pic>
            <p:nvPicPr>
              <p:cNvPr id="2293" name="Google Shape;2293;p20"/>
              <p:cNvPicPr preferRelativeResize="0"/>
              <p:nvPr/>
            </p:nvPicPr>
            <p:blipFill rotWithShape="1">
              <a:blip r:embed="rId4">
                <a:alphaModFix/>
              </a:blip>
              <a:srcRect l="62409" r="10394"/>
              <a:stretch/>
            </p:blipFill>
            <p:spPr>
              <a:xfrm>
                <a:off x="10592021" y="3079196"/>
                <a:ext cx="1646789" cy="4032803"/>
              </a:xfrm>
              <a:custGeom>
                <a:avLst/>
                <a:gdLst/>
                <a:ahLst/>
                <a:cxnLst/>
                <a:rect l="l" t="t" r="r" b="b"/>
                <a:pathLst>
                  <a:path w="4391438" h="2927625" extrusionOk="0">
                    <a:moveTo>
                      <a:pt x="-129" y="208"/>
                    </a:moveTo>
                    <a:lnTo>
                      <a:pt x="4391310" y="208"/>
                    </a:lnTo>
                    <a:lnTo>
                      <a:pt x="4391310" y="2927834"/>
                    </a:lnTo>
                    <a:lnTo>
                      <a:pt x="-129" y="2927834"/>
                    </a:lnTo>
                    <a:close/>
                  </a:path>
                </a:pathLst>
              </a:custGeom>
              <a:noFill/>
              <a:ln>
                <a:noFill/>
              </a:ln>
              <a:effectLst>
                <a:outerShdw blurRad="50800" dist="19050" dir="18900000" algn="bl" rotWithShape="0">
                  <a:srgbClr val="000000">
                    <a:alpha val="40000"/>
                  </a:srgbClr>
                </a:outerShdw>
              </a:effectLst>
            </p:spPr>
          </p:pic>
          <p:pic>
            <p:nvPicPr>
              <p:cNvPr id="2294" name="Google Shape;2294;p20"/>
              <p:cNvPicPr preferRelativeResize="0"/>
              <p:nvPr/>
            </p:nvPicPr>
            <p:blipFill rotWithShape="1">
              <a:blip r:embed="rId4">
                <a:alphaModFix/>
              </a:blip>
              <a:srcRect l="17977" r="39692"/>
              <a:stretch/>
            </p:blipFill>
            <p:spPr>
              <a:xfrm rot="280913">
                <a:off x="9581162" y="2822443"/>
                <a:ext cx="2555561" cy="4032246"/>
              </a:xfrm>
              <a:custGeom>
                <a:avLst/>
                <a:gdLst/>
                <a:ahLst/>
                <a:cxnLst/>
                <a:rect l="l" t="t" r="r" b="b"/>
                <a:pathLst>
                  <a:path w="4391438" h="2927625" extrusionOk="0">
                    <a:moveTo>
                      <a:pt x="-129" y="208"/>
                    </a:moveTo>
                    <a:lnTo>
                      <a:pt x="4391310" y="208"/>
                    </a:lnTo>
                    <a:lnTo>
                      <a:pt x="4391310" y="2927834"/>
                    </a:lnTo>
                    <a:lnTo>
                      <a:pt x="-129" y="2927834"/>
                    </a:lnTo>
                    <a:close/>
                  </a:path>
                </a:pathLst>
              </a:custGeom>
              <a:noFill/>
              <a:ln>
                <a:noFill/>
              </a:ln>
              <a:effectLst>
                <a:outerShdw blurRad="50800" dist="19050" dir="18900000" algn="bl" rotWithShape="0">
                  <a:srgbClr val="000000">
                    <a:alpha val="40000"/>
                  </a:srgbClr>
                </a:outerShdw>
              </a:effectLst>
            </p:spPr>
          </p:pic>
        </p:grpSp>
        <p:sp>
          <p:nvSpPr>
            <p:cNvPr id="2295" name="Google Shape;2295;p20"/>
            <p:cNvSpPr/>
            <p:nvPr/>
          </p:nvSpPr>
          <p:spPr>
            <a:xfrm rot="-2431431" flipH="1">
              <a:off x="11331559" y="5632969"/>
              <a:ext cx="882938" cy="884254"/>
            </a:xfrm>
            <a:custGeom>
              <a:avLst/>
              <a:gdLst/>
              <a:ahLst/>
              <a:cxnLst/>
              <a:rect l="l" t="t" r="r" b="b"/>
              <a:pathLst>
                <a:path w="628714" h="611125" extrusionOk="0">
                  <a:moveTo>
                    <a:pt x="0" y="455305"/>
                  </a:moveTo>
                  <a:cubicBezTo>
                    <a:pt x="1012" y="456414"/>
                    <a:pt x="2389" y="458353"/>
                    <a:pt x="3198" y="459061"/>
                  </a:cubicBezTo>
                  <a:cubicBezTo>
                    <a:pt x="6842" y="462259"/>
                    <a:pt x="13926" y="457398"/>
                    <a:pt x="16962" y="461656"/>
                  </a:cubicBezTo>
                  <a:cubicBezTo>
                    <a:pt x="19836" y="465733"/>
                    <a:pt x="16193" y="468627"/>
                    <a:pt x="17812" y="471752"/>
                  </a:cubicBezTo>
                  <a:cubicBezTo>
                    <a:pt x="21536" y="478820"/>
                    <a:pt x="26313" y="472554"/>
                    <a:pt x="29228" y="476606"/>
                  </a:cubicBezTo>
                  <a:cubicBezTo>
                    <a:pt x="32223" y="480824"/>
                    <a:pt x="28985" y="486580"/>
                    <a:pt x="31819" y="491317"/>
                  </a:cubicBezTo>
                  <a:cubicBezTo>
                    <a:pt x="35745" y="497915"/>
                    <a:pt x="38862" y="489289"/>
                    <a:pt x="42991" y="494778"/>
                  </a:cubicBezTo>
                  <a:cubicBezTo>
                    <a:pt x="46513" y="499437"/>
                    <a:pt x="39024" y="502567"/>
                    <a:pt x="43032" y="508784"/>
                  </a:cubicBezTo>
                  <a:cubicBezTo>
                    <a:pt x="48051" y="516520"/>
                    <a:pt x="54610" y="509865"/>
                    <a:pt x="60317" y="515873"/>
                  </a:cubicBezTo>
                  <a:cubicBezTo>
                    <a:pt x="65377" y="521216"/>
                    <a:pt x="63677" y="528341"/>
                    <a:pt x="68575" y="534587"/>
                  </a:cubicBezTo>
                  <a:cubicBezTo>
                    <a:pt x="72786" y="539975"/>
                    <a:pt x="80194" y="543607"/>
                    <a:pt x="83149" y="549970"/>
                  </a:cubicBezTo>
                  <a:cubicBezTo>
                    <a:pt x="85335" y="554711"/>
                    <a:pt x="80598" y="558010"/>
                    <a:pt x="83189" y="562394"/>
                  </a:cubicBezTo>
                  <a:cubicBezTo>
                    <a:pt x="90962" y="575477"/>
                    <a:pt x="91407" y="564264"/>
                    <a:pt x="96183" y="565742"/>
                  </a:cubicBezTo>
                  <a:cubicBezTo>
                    <a:pt x="106344" y="568907"/>
                    <a:pt x="101123" y="580193"/>
                    <a:pt x="104563" y="585383"/>
                  </a:cubicBezTo>
                  <a:lnTo>
                    <a:pt x="105332" y="586205"/>
                  </a:lnTo>
                  <a:cubicBezTo>
                    <a:pt x="110676" y="592063"/>
                    <a:pt x="113388" y="586423"/>
                    <a:pt x="118772" y="589638"/>
                  </a:cubicBezTo>
                  <a:cubicBezTo>
                    <a:pt x="119744" y="590217"/>
                    <a:pt x="122132" y="592994"/>
                    <a:pt x="122254" y="594135"/>
                  </a:cubicBezTo>
                  <a:cubicBezTo>
                    <a:pt x="122577" y="596758"/>
                    <a:pt x="119177" y="599341"/>
                    <a:pt x="121363" y="602774"/>
                  </a:cubicBezTo>
                  <a:cubicBezTo>
                    <a:pt x="122294" y="604215"/>
                    <a:pt x="128650" y="607332"/>
                    <a:pt x="134560" y="611125"/>
                  </a:cubicBezTo>
                  <a:lnTo>
                    <a:pt x="628715" y="143773"/>
                  </a:lnTo>
                  <a:cubicBezTo>
                    <a:pt x="620537" y="134843"/>
                    <a:pt x="611672" y="126152"/>
                    <a:pt x="605802" y="124334"/>
                  </a:cubicBezTo>
                  <a:cubicBezTo>
                    <a:pt x="601592" y="123023"/>
                    <a:pt x="582687" y="123334"/>
                    <a:pt x="579530" y="114861"/>
                  </a:cubicBezTo>
                  <a:cubicBezTo>
                    <a:pt x="578235" y="111485"/>
                    <a:pt x="584833" y="109453"/>
                    <a:pt x="582971" y="105357"/>
                  </a:cubicBezTo>
                  <a:cubicBezTo>
                    <a:pt x="579166" y="97159"/>
                    <a:pt x="563297" y="103304"/>
                    <a:pt x="557832" y="96333"/>
                  </a:cubicBezTo>
                  <a:cubicBezTo>
                    <a:pt x="549493" y="85683"/>
                    <a:pt x="555079" y="83412"/>
                    <a:pt x="551436" y="74809"/>
                  </a:cubicBezTo>
                  <a:cubicBezTo>
                    <a:pt x="547955" y="66563"/>
                    <a:pt x="537389" y="67527"/>
                    <a:pt x="533624" y="63556"/>
                  </a:cubicBezTo>
                  <a:cubicBezTo>
                    <a:pt x="533462" y="63381"/>
                    <a:pt x="534555" y="59463"/>
                    <a:pt x="534069" y="58447"/>
                  </a:cubicBezTo>
                  <a:cubicBezTo>
                    <a:pt x="532814" y="55747"/>
                    <a:pt x="515610" y="35215"/>
                    <a:pt x="513667" y="34057"/>
                  </a:cubicBezTo>
                  <a:cubicBezTo>
                    <a:pt x="510185" y="31976"/>
                    <a:pt x="506907" y="38915"/>
                    <a:pt x="499903" y="31466"/>
                  </a:cubicBezTo>
                  <a:cubicBezTo>
                    <a:pt x="496260" y="27629"/>
                    <a:pt x="498567" y="25050"/>
                    <a:pt x="497232" y="21483"/>
                  </a:cubicBezTo>
                  <a:cubicBezTo>
                    <a:pt x="496867" y="20455"/>
                    <a:pt x="488731" y="9975"/>
                    <a:pt x="481444" y="0"/>
                  </a:cubicBezTo>
                  <a:lnTo>
                    <a:pt x="0" y="455305"/>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296" name="Google Shape;2296;p20"/>
          <p:cNvSpPr/>
          <p:nvPr/>
        </p:nvSpPr>
        <p:spPr>
          <a:xfrm>
            <a:off x="9246267" y="890213"/>
            <a:ext cx="1133264" cy="298979"/>
          </a:xfrm>
          <a:custGeom>
            <a:avLst/>
            <a:gdLst/>
            <a:ahLst/>
            <a:cxnLst/>
            <a:rect l="l" t="t" r="r" b="b"/>
            <a:pathLst>
              <a:path w="464929" h="122658" extrusionOk="0">
                <a:moveTo>
                  <a:pt x="9453" y="108"/>
                </a:moveTo>
                <a:cubicBezTo>
                  <a:pt x="9424" y="997"/>
                  <a:pt x="9198" y="2397"/>
                  <a:pt x="9266" y="3036"/>
                </a:cubicBezTo>
                <a:cubicBezTo>
                  <a:pt x="9574" y="5912"/>
                  <a:pt x="15338" y="6709"/>
                  <a:pt x="14845" y="9793"/>
                </a:cubicBezTo>
                <a:cubicBezTo>
                  <a:pt x="14375" y="12744"/>
                  <a:pt x="11217" y="12501"/>
                  <a:pt x="10570" y="14525"/>
                </a:cubicBezTo>
                <a:cubicBezTo>
                  <a:pt x="9104" y="19106"/>
                  <a:pt x="14391" y="18351"/>
                  <a:pt x="13918" y="21282"/>
                </a:cubicBezTo>
                <a:cubicBezTo>
                  <a:pt x="13432" y="24337"/>
                  <a:pt x="9161" y="25515"/>
                  <a:pt x="8343" y="28718"/>
                </a:cubicBezTo>
                <a:cubicBezTo>
                  <a:pt x="7202" y="33182"/>
                  <a:pt x="12764" y="30723"/>
                  <a:pt x="12250" y="34799"/>
                </a:cubicBezTo>
                <a:cubicBezTo>
                  <a:pt x="11809" y="38252"/>
                  <a:pt x="6663" y="36551"/>
                  <a:pt x="5740" y="40883"/>
                </a:cubicBezTo>
                <a:cubicBezTo>
                  <a:pt x="4595" y="46275"/>
                  <a:pt x="10946" y="46088"/>
                  <a:pt x="10950" y="51019"/>
                </a:cubicBezTo>
                <a:cubicBezTo>
                  <a:pt x="10950" y="55400"/>
                  <a:pt x="6805" y="57803"/>
                  <a:pt x="6303" y="62510"/>
                </a:cubicBezTo>
                <a:cubicBezTo>
                  <a:pt x="5874" y="66570"/>
                  <a:pt x="7825" y="71166"/>
                  <a:pt x="6307" y="75125"/>
                </a:cubicBezTo>
                <a:cubicBezTo>
                  <a:pt x="5178" y="78073"/>
                  <a:pt x="1304" y="77568"/>
                  <a:pt x="543" y="80533"/>
                </a:cubicBezTo>
                <a:cubicBezTo>
                  <a:pt x="-1720" y="89382"/>
                  <a:pt x="3720" y="84701"/>
                  <a:pt x="5380" y="87290"/>
                </a:cubicBezTo>
                <a:cubicBezTo>
                  <a:pt x="8922" y="92823"/>
                  <a:pt x="1085" y="95577"/>
                  <a:pt x="361" y="99231"/>
                </a:cubicBezTo>
                <a:lnTo>
                  <a:pt x="361" y="99907"/>
                </a:lnTo>
                <a:cubicBezTo>
                  <a:pt x="259" y="104622"/>
                  <a:pt x="4239" y="103302"/>
                  <a:pt x="5384" y="106889"/>
                </a:cubicBezTo>
                <a:cubicBezTo>
                  <a:pt x="5591" y="107535"/>
                  <a:pt x="5481" y="109721"/>
                  <a:pt x="5016" y="110268"/>
                </a:cubicBezTo>
                <a:cubicBezTo>
                  <a:pt x="3939" y="111528"/>
                  <a:pt x="1061" y="111258"/>
                  <a:pt x="551" y="113648"/>
                </a:cubicBezTo>
                <a:cubicBezTo>
                  <a:pt x="336" y="114655"/>
                  <a:pt x="2000" y="118590"/>
                  <a:pt x="3158" y="122659"/>
                </a:cubicBezTo>
                <a:lnTo>
                  <a:pt x="464907" y="122548"/>
                </a:lnTo>
                <a:cubicBezTo>
                  <a:pt x="465029" y="115325"/>
                  <a:pt x="464713" y="107936"/>
                  <a:pt x="462673" y="104752"/>
                </a:cubicBezTo>
                <a:cubicBezTo>
                  <a:pt x="461207" y="102460"/>
                  <a:pt x="451734" y="94856"/>
                  <a:pt x="454115" y="89886"/>
                </a:cubicBezTo>
                <a:cubicBezTo>
                  <a:pt x="455066" y="87904"/>
                  <a:pt x="459272" y="89728"/>
                  <a:pt x="460252" y="87181"/>
                </a:cubicBezTo>
                <a:cubicBezTo>
                  <a:pt x="462207" y="82083"/>
                  <a:pt x="451504" y="78243"/>
                  <a:pt x="452067" y="72991"/>
                </a:cubicBezTo>
                <a:cubicBezTo>
                  <a:pt x="452921" y="64966"/>
                  <a:pt x="456726" y="66262"/>
                  <a:pt x="458944" y="61050"/>
                </a:cubicBezTo>
                <a:cubicBezTo>
                  <a:pt x="461074" y="56055"/>
                  <a:pt x="455410" y="52144"/>
                  <a:pt x="455406" y="48886"/>
                </a:cubicBezTo>
                <a:cubicBezTo>
                  <a:pt x="455406" y="48744"/>
                  <a:pt x="457766" y="47488"/>
                  <a:pt x="458009" y="46857"/>
                </a:cubicBezTo>
                <a:cubicBezTo>
                  <a:pt x="458653" y="45177"/>
                  <a:pt x="459725" y="29230"/>
                  <a:pt x="459309" y="27934"/>
                </a:cubicBezTo>
                <a:cubicBezTo>
                  <a:pt x="458564" y="25611"/>
                  <a:pt x="453722" y="27282"/>
                  <a:pt x="453726" y="21177"/>
                </a:cubicBezTo>
                <a:cubicBezTo>
                  <a:pt x="453726" y="18031"/>
                  <a:pt x="456070" y="17861"/>
                  <a:pt x="457074" y="15770"/>
                </a:cubicBezTo>
                <a:cubicBezTo>
                  <a:pt x="457361" y="15166"/>
                  <a:pt x="458244" y="7303"/>
                  <a:pt x="459301" y="0"/>
                </a:cubicBezTo>
                <a:lnTo>
                  <a:pt x="9453" y="108"/>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 name="Rectangle 1"/>
          <p:cNvSpPr/>
          <p:nvPr/>
        </p:nvSpPr>
        <p:spPr>
          <a:xfrm>
            <a:off x="1022271" y="1189192"/>
            <a:ext cx="6216017" cy="2308324"/>
          </a:xfrm>
          <a:prstGeom prst="rect">
            <a:avLst/>
          </a:prstGeom>
        </p:spPr>
        <p:txBody>
          <a:bodyPr wrap="square">
            <a:spAutoFit/>
          </a:bodyPr>
          <a:lstStyle/>
          <a:p>
            <a:r>
              <a:rPr lang="en-US" sz="4800" dirty="0">
                <a:latin typeface="Tempus Sans ITC" pitchFamily="82" charset="0"/>
              </a:rPr>
              <a:t>“The  Scarlet Letter with modern notions of shame”</a:t>
            </a:r>
            <a:endParaRPr lang="en-US" sz="4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8" name="Google Shape;2308;p21"/>
          <p:cNvSpPr txBox="1">
            <a:spLocks noGrp="1"/>
          </p:cNvSpPr>
          <p:nvPr>
            <p:ph type="title"/>
          </p:nvPr>
        </p:nvSpPr>
        <p:spPr>
          <a:xfrm>
            <a:off x="888325" y="1695413"/>
            <a:ext cx="2361000" cy="1688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SzPts val="990"/>
              <a:buNone/>
            </a:pPr>
            <a:r>
              <a:rPr lang="en" dirty="0">
                <a:latin typeface="Tempus Sans ITC" pitchFamily="82" charset="0"/>
              </a:rPr>
              <a:t>Shame in </a:t>
            </a:r>
            <a:r>
              <a:rPr lang="en" i="1" dirty="0">
                <a:latin typeface="Tempus Sans ITC" pitchFamily="82" charset="0"/>
              </a:rPr>
              <a:t>The Scarlet Letter</a:t>
            </a:r>
            <a:endParaRPr i="1" dirty="0">
              <a:latin typeface="Tempus Sans ITC" pitchFamily="82" charset="0"/>
            </a:endParaRPr>
          </a:p>
        </p:txBody>
      </p:sp>
      <p:sp>
        <p:nvSpPr>
          <p:cNvPr id="2309" name="Google Shape;2309;p21"/>
          <p:cNvSpPr txBox="1">
            <a:spLocks noGrp="1"/>
          </p:cNvSpPr>
          <p:nvPr>
            <p:ph type="body" idx="1"/>
          </p:nvPr>
        </p:nvSpPr>
        <p:spPr>
          <a:xfrm>
            <a:off x="3937251" y="2666363"/>
            <a:ext cx="2078700" cy="533700"/>
          </a:xfrm>
          <a:prstGeom prst="rect">
            <a:avLst/>
          </a:prstGeom>
        </p:spPr>
        <p:txBody>
          <a:bodyPr spcFirstLastPara="1" wrap="square" lIns="121900" tIns="121900" rIns="121900" bIns="121900" anchor="ctr" anchorCtr="0">
            <a:noAutofit/>
          </a:bodyPr>
          <a:lstStyle/>
          <a:p>
            <a:pPr marL="0" lvl="0" indent="0" algn="ctr" rtl="0">
              <a:spcBef>
                <a:spcPts val="0"/>
              </a:spcBef>
              <a:spcAft>
                <a:spcPts val="1600"/>
              </a:spcAft>
              <a:buNone/>
            </a:pPr>
            <a:r>
              <a:rPr lang="en-US" dirty="0"/>
              <a:t>Public Shame</a:t>
            </a:r>
            <a:endParaRPr dirty="0"/>
          </a:p>
        </p:txBody>
      </p:sp>
      <p:sp>
        <p:nvSpPr>
          <p:cNvPr id="2310" name="Google Shape;2310;p21"/>
          <p:cNvSpPr txBox="1">
            <a:spLocks noGrp="1"/>
          </p:cNvSpPr>
          <p:nvPr>
            <p:ph type="body" idx="8"/>
          </p:nvPr>
        </p:nvSpPr>
        <p:spPr>
          <a:xfrm>
            <a:off x="6782430" y="2639479"/>
            <a:ext cx="2078700" cy="533700"/>
          </a:xfrm>
          <a:prstGeom prst="rect">
            <a:avLst/>
          </a:prstGeom>
        </p:spPr>
        <p:txBody>
          <a:bodyPr spcFirstLastPara="1" wrap="square" lIns="121900" tIns="121900" rIns="121900" bIns="121900" anchor="ctr" anchorCtr="0">
            <a:noAutofit/>
          </a:bodyPr>
          <a:lstStyle/>
          <a:p>
            <a:pPr marL="0" lvl="0" indent="0" algn="ctr" rtl="0">
              <a:spcBef>
                <a:spcPts val="0"/>
              </a:spcBef>
              <a:spcAft>
                <a:spcPts val="1600"/>
              </a:spcAft>
              <a:buNone/>
            </a:pPr>
            <a:r>
              <a:rPr lang="en-US" dirty="0"/>
              <a:t>P</a:t>
            </a:r>
            <a:r>
              <a:rPr lang="en" dirty="0"/>
              <a:t>rivate Shame</a:t>
            </a:r>
            <a:endParaRPr dirty="0"/>
          </a:p>
        </p:txBody>
      </p:sp>
      <p:sp>
        <p:nvSpPr>
          <p:cNvPr id="2311" name="Google Shape;2311;p21"/>
          <p:cNvSpPr txBox="1">
            <a:spLocks noGrp="1"/>
          </p:cNvSpPr>
          <p:nvPr>
            <p:ph type="body" idx="9"/>
          </p:nvPr>
        </p:nvSpPr>
        <p:spPr>
          <a:xfrm>
            <a:off x="9665000" y="2723214"/>
            <a:ext cx="2078700" cy="533700"/>
          </a:xfrm>
          <a:prstGeom prst="rect">
            <a:avLst/>
          </a:prstGeom>
        </p:spPr>
        <p:txBody>
          <a:bodyPr spcFirstLastPara="1" wrap="square" lIns="121900" tIns="121900" rIns="121900" bIns="121900" anchor="ctr" anchorCtr="0">
            <a:noAutofit/>
          </a:bodyPr>
          <a:lstStyle/>
          <a:p>
            <a:pPr marL="0" lvl="0" indent="0" algn="ctr" rtl="0">
              <a:spcBef>
                <a:spcPts val="0"/>
              </a:spcBef>
              <a:spcAft>
                <a:spcPts val="1600"/>
              </a:spcAft>
              <a:buNone/>
            </a:pPr>
            <a:r>
              <a:rPr lang="en" dirty="0"/>
              <a:t>Shame represses to crave for revenge</a:t>
            </a:r>
            <a:endParaRPr dirty="0"/>
          </a:p>
        </p:txBody>
      </p:sp>
      <p:sp>
        <p:nvSpPr>
          <p:cNvPr id="2312" name="Google Shape;2312;p21"/>
          <p:cNvSpPr txBox="1">
            <a:spLocks noGrp="1"/>
          </p:cNvSpPr>
          <p:nvPr>
            <p:ph type="body" idx="13"/>
          </p:nvPr>
        </p:nvSpPr>
        <p:spPr>
          <a:xfrm>
            <a:off x="3937257" y="5842111"/>
            <a:ext cx="2078700" cy="533700"/>
          </a:xfrm>
          <a:prstGeom prst="rect">
            <a:avLst/>
          </a:prstGeom>
        </p:spPr>
        <p:txBody>
          <a:bodyPr spcFirstLastPara="1" wrap="square" lIns="121900" tIns="121900" rIns="121900" bIns="121900" anchor="ctr" anchorCtr="0">
            <a:noAutofit/>
          </a:bodyPr>
          <a:lstStyle/>
          <a:p>
            <a:pPr marL="0" lvl="0" indent="0" algn="ctr" rtl="0">
              <a:spcBef>
                <a:spcPts val="0"/>
              </a:spcBef>
              <a:spcAft>
                <a:spcPts val="1600"/>
              </a:spcAft>
              <a:buNone/>
            </a:pPr>
            <a:r>
              <a:rPr lang="en" dirty="0"/>
              <a:t>Symbolic Representation of Shame</a:t>
            </a:r>
            <a:endParaRPr dirty="0"/>
          </a:p>
        </p:txBody>
      </p:sp>
      <p:sp>
        <p:nvSpPr>
          <p:cNvPr id="2313" name="Google Shape;2313;p21"/>
          <p:cNvSpPr txBox="1">
            <a:spLocks noGrp="1"/>
          </p:cNvSpPr>
          <p:nvPr>
            <p:ph type="body" idx="14"/>
          </p:nvPr>
        </p:nvSpPr>
        <p:spPr>
          <a:xfrm>
            <a:off x="6801162" y="5927570"/>
            <a:ext cx="2078700" cy="533700"/>
          </a:xfrm>
          <a:prstGeom prst="rect">
            <a:avLst/>
          </a:prstGeom>
        </p:spPr>
        <p:txBody>
          <a:bodyPr spcFirstLastPara="1" wrap="square" lIns="121900" tIns="121900" rIns="121900" bIns="121900" anchor="ctr" anchorCtr="0">
            <a:noAutofit/>
          </a:bodyPr>
          <a:lstStyle/>
          <a:p>
            <a:pPr marL="0" lvl="0" indent="0" algn="ctr" rtl="0">
              <a:spcBef>
                <a:spcPts val="0"/>
              </a:spcBef>
              <a:spcAft>
                <a:spcPts val="1600"/>
              </a:spcAft>
              <a:buNone/>
            </a:pPr>
            <a:r>
              <a:rPr lang="en" dirty="0"/>
              <a:t>Role of society</a:t>
            </a:r>
            <a:endParaRPr dirty="0"/>
          </a:p>
        </p:txBody>
      </p:sp>
      <p:sp>
        <p:nvSpPr>
          <p:cNvPr id="2314" name="Google Shape;2314;p21"/>
          <p:cNvSpPr txBox="1">
            <a:spLocks noGrp="1"/>
          </p:cNvSpPr>
          <p:nvPr>
            <p:ph type="body" idx="15"/>
          </p:nvPr>
        </p:nvSpPr>
        <p:spPr>
          <a:xfrm>
            <a:off x="9665005" y="5842111"/>
            <a:ext cx="2078700" cy="533700"/>
          </a:xfrm>
          <a:prstGeom prst="rect">
            <a:avLst/>
          </a:prstGeom>
        </p:spPr>
        <p:txBody>
          <a:bodyPr spcFirstLastPara="1" wrap="square" lIns="121900" tIns="121900" rIns="121900" bIns="121900" anchor="ctr" anchorCtr="0">
            <a:noAutofit/>
          </a:bodyPr>
          <a:lstStyle/>
          <a:p>
            <a:pPr marL="0" lvl="0" indent="0" algn="ctr" rtl="0">
              <a:spcBef>
                <a:spcPts val="0"/>
              </a:spcBef>
              <a:spcAft>
                <a:spcPts val="1600"/>
              </a:spcAft>
              <a:buNone/>
            </a:pPr>
            <a:r>
              <a:rPr lang="en-US" dirty="0"/>
              <a:t>Pearls social isolation</a:t>
            </a:r>
            <a:endParaRPr dirty="0"/>
          </a:p>
        </p:txBody>
      </p:sp>
      <p:sp>
        <p:nvSpPr>
          <p:cNvPr id="2318" name="Google Shape;2318;p21"/>
          <p:cNvSpPr/>
          <p:nvPr/>
        </p:nvSpPr>
        <p:spPr>
          <a:xfrm>
            <a:off x="9333148" y="3429001"/>
            <a:ext cx="641288" cy="643209"/>
          </a:xfrm>
          <a:custGeom>
            <a:avLst/>
            <a:gdLst/>
            <a:ahLst/>
            <a:cxnLst/>
            <a:rect l="l" t="t" r="r" b="b"/>
            <a:pathLst>
              <a:path w="628714" h="611125" extrusionOk="0">
                <a:moveTo>
                  <a:pt x="0" y="455305"/>
                </a:moveTo>
                <a:cubicBezTo>
                  <a:pt x="1012" y="456414"/>
                  <a:pt x="2389" y="458353"/>
                  <a:pt x="3198" y="459061"/>
                </a:cubicBezTo>
                <a:cubicBezTo>
                  <a:pt x="6842" y="462259"/>
                  <a:pt x="13926" y="457398"/>
                  <a:pt x="16962" y="461656"/>
                </a:cubicBezTo>
                <a:cubicBezTo>
                  <a:pt x="19836" y="465733"/>
                  <a:pt x="16193" y="468627"/>
                  <a:pt x="17812" y="471752"/>
                </a:cubicBezTo>
                <a:cubicBezTo>
                  <a:pt x="21536" y="478820"/>
                  <a:pt x="26313" y="472554"/>
                  <a:pt x="29228" y="476606"/>
                </a:cubicBezTo>
                <a:cubicBezTo>
                  <a:pt x="32223" y="480824"/>
                  <a:pt x="28985" y="486580"/>
                  <a:pt x="31819" y="491317"/>
                </a:cubicBezTo>
                <a:cubicBezTo>
                  <a:pt x="35745" y="497915"/>
                  <a:pt x="38862" y="489289"/>
                  <a:pt x="42991" y="494778"/>
                </a:cubicBezTo>
                <a:cubicBezTo>
                  <a:pt x="46513" y="499437"/>
                  <a:pt x="39024" y="502567"/>
                  <a:pt x="43032" y="508784"/>
                </a:cubicBezTo>
                <a:cubicBezTo>
                  <a:pt x="48051" y="516520"/>
                  <a:pt x="54610" y="509865"/>
                  <a:pt x="60317" y="515873"/>
                </a:cubicBezTo>
                <a:cubicBezTo>
                  <a:pt x="65377" y="521216"/>
                  <a:pt x="63677" y="528341"/>
                  <a:pt x="68575" y="534587"/>
                </a:cubicBezTo>
                <a:cubicBezTo>
                  <a:pt x="72786" y="539975"/>
                  <a:pt x="80194" y="543607"/>
                  <a:pt x="83149" y="549970"/>
                </a:cubicBezTo>
                <a:cubicBezTo>
                  <a:pt x="85335" y="554711"/>
                  <a:pt x="80598" y="558010"/>
                  <a:pt x="83189" y="562394"/>
                </a:cubicBezTo>
                <a:cubicBezTo>
                  <a:pt x="90962" y="575477"/>
                  <a:pt x="91407" y="564264"/>
                  <a:pt x="96183" y="565742"/>
                </a:cubicBezTo>
                <a:cubicBezTo>
                  <a:pt x="106344" y="568907"/>
                  <a:pt x="101123" y="580193"/>
                  <a:pt x="104563" y="585383"/>
                </a:cubicBezTo>
                <a:lnTo>
                  <a:pt x="105332" y="586205"/>
                </a:lnTo>
                <a:cubicBezTo>
                  <a:pt x="110676" y="592063"/>
                  <a:pt x="113388" y="586423"/>
                  <a:pt x="118772" y="589638"/>
                </a:cubicBezTo>
                <a:cubicBezTo>
                  <a:pt x="119744" y="590217"/>
                  <a:pt x="122132" y="592994"/>
                  <a:pt x="122254" y="594135"/>
                </a:cubicBezTo>
                <a:cubicBezTo>
                  <a:pt x="122577" y="596758"/>
                  <a:pt x="119177" y="599341"/>
                  <a:pt x="121363" y="602774"/>
                </a:cubicBezTo>
                <a:cubicBezTo>
                  <a:pt x="122294" y="604215"/>
                  <a:pt x="128650" y="607332"/>
                  <a:pt x="134560" y="611125"/>
                </a:cubicBezTo>
                <a:lnTo>
                  <a:pt x="628715" y="143773"/>
                </a:lnTo>
                <a:cubicBezTo>
                  <a:pt x="620537" y="134843"/>
                  <a:pt x="611672" y="126152"/>
                  <a:pt x="605802" y="124334"/>
                </a:cubicBezTo>
                <a:cubicBezTo>
                  <a:pt x="601592" y="123023"/>
                  <a:pt x="582687" y="123334"/>
                  <a:pt x="579530" y="114861"/>
                </a:cubicBezTo>
                <a:cubicBezTo>
                  <a:pt x="578235" y="111485"/>
                  <a:pt x="584833" y="109453"/>
                  <a:pt x="582971" y="105357"/>
                </a:cubicBezTo>
                <a:cubicBezTo>
                  <a:pt x="579166" y="97159"/>
                  <a:pt x="563297" y="103304"/>
                  <a:pt x="557832" y="96333"/>
                </a:cubicBezTo>
                <a:cubicBezTo>
                  <a:pt x="549493" y="85683"/>
                  <a:pt x="555079" y="83412"/>
                  <a:pt x="551436" y="74809"/>
                </a:cubicBezTo>
                <a:cubicBezTo>
                  <a:pt x="547955" y="66563"/>
                  <a:pt x="537389" y="67527"/>
                  <a:pt x="533624" y="63556"/>
                </a:cubicBezTo>
                <a:cubicBezTo>
                  <a:pt x="533462" y="63381"/>
                  <a:pt x="534555" y="59463"/>
                  <a:pt x="534069" y="58447"/>
                </a:cubicBezTo>
                <a:cubicBezTo>
                  <a:pt x="532814" y="55747"/>
                  <a:pt x="515610" y="35215"/>
                  <a:pt x="513667" y="34057"/>
                </a:cubicBezTo>
                <a:cubicBezTo>
                  <a:pt x="510185" y="31976"/>
                  <a:pt x="506907" y="38915"/>
                  <a:pt x="499903" y="31466"/>
                </a:cubicBezTo>
                <a:cubicBezTo>
                  <a:pt x="496260" y="27629"/>
                  <a:pt x="498567" y="25050"/>
                  <a:pt x="497232" y="21483"/>
                </a:cubicBezTo>
                <a:cubicBezTo>
                  <a:pt x="496867" y="20455"/>
                  <a:pt x="488731" y="9975"/>
                  <a:pt x="481444" y="0"/>
                </a:cubicBezTo>
                <a:lnTo>
                  <a:pt x="0" y="455305"/>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054" name="Picture 6" descr="700+ Public Shame Stock Illustrations, Royalty-Free Vector Graphics &amp; Clip  Art - iStock | Asha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217" y="607425"/>
            <a:ext cx="2057400" cy="1852332"/>
          </a:xfrm>
          <a:prstGeom prst="rect">
            <a:avLst/>
          </a:prstGeom>
          <a:noFill/>
          <a:extLst>
            <a:ext uri="{909E8E84-426E-40DD-AFC4-6F175D3DCCD1}">
              <a14:hiddenFill xmlns:a14="http://schemas.microsoft.com/office/drawing/2010/main">
                <a:solidFill>
                  <a:srgbClr val="FFFFFF"/>
                </a:solidFill>
              </a14:hiddenFill>
            </a:ext>
          </a:extLst>
        </p:spPr>
      </p:pic>
      <p:sp>
        <p:nvSpPr>
          <p:cNvPr id="2317" name="Google Shape;2317;p21"/>
          <p:cNvSpPr/>
          <p:nvPr/>
        </p:nvSpPr>
        <p:spPr>
          <a:xfrm>
            <a:off x="3588848" y="285826"/>
            <a:ext cx="641288" cy="643209"/>
          </a:xfrm>
          <a:custGeom>
            <a:avLst/>
            <a:gdLst/>
            <a:ahLst/>
            <a:cxnLst/>
            <a:rect l="l" t="t" r="r" b="b"/>
            <a:pathLst>
              <a:path w="628714" h="611125" extrusionOk="0">
                <a:moveTo>
                  <a:pt x="0" y="455305"/>
                </a:moveTo>
                <a:cubicBezTo>
                  <a:pt x="1012" y="456414"/>
                  <a:pt x="2389" y="458353"/>
                  <a:pt x="3198" y="459061"/>
                </a:cubicBezTo>
                <a:cubicBezTo>
                  <a:pt x="6842" y="462259"/>
                  <a:pt x="13926" y="457398"/>
                  <a:pt x="16962" y="461656"/>
                </a:cubicBezTo>
                <a:cubicBezTo>
                  <a:pt x="19836" y="465733"/>
                  <a:pt x="16193" y="468627"/>
                  <a:pt x="17812" y="471752"/>
                </a:cubicBezTo>
                <a:cubicBezTo>
                  <a:pt x="21536" y="478820"/>
                  <a:pt x="26313" y="472554"/>
                  <a:pt x="29228" y="476606"/>
                </a:cubicBezTo>
                <a:cubicBezTo>
                  <a:pt x="32223" y="480824"/>
                  <a:pt x="28985" y="486580"/>
                  <a:pt x="31819" y="491317"/>
                </a:cubicBezTo>
                <a:cubicBezTo>
                  <a:pt x="35745" y="497915"/>
                  <a:pt x="38862" y="489289"/>
                  <a:pt x="42991" y="494778"/>
                </a:cubicBezTo>
                <a:cubicBezTo>
                  <a:pt x="46513" y="499437"/>
                  <a:pt x="39024" y="502567"/>
                  <a:pt x="43032" y="508784"/>
                </a:cubicBezTo>
                <a:cubicBezTo>
                  <a:pt x="48051" y="516520"/>
                  <a:pt x="54610" y="509865"/>
                  <a:pt x="60317" y="515873"/>
                </a:cubicBezTo>
                <a:cubicBezTo>
                  <a:pt x="65377" y="521216"/>
                  <a:pt x="63677" y="528341"/>
                  <a:pt x="68575" y="534587"/>
                </a:cubicBezTo>
                <a:cubicBezTo>
                  <a:pt x="72786" y="539975"/>
                  <a:pt x="80194" y="543607"/>
                  <a:pt x="83149" y="549970"/>
                </a:cubicBezTo>
                <a:cubicBezTo>
                  <a:pt x="85335" y="554711"/>
                  <a:pt x="80598" y="558010"/>
                  <a:pt x="83189" y="562394"/>
                </a:cubicBezTo>
                <a:cubicBezTo>
                  <a:pt x="90962" y="575477"/>
                  <a:pt x="91407" y="564264"/>
                  <a:pt x="96183" y="565742"/>
                </a:cubicBezTo>
                <a:cubicBezTo>
                  <a:pt x="106344" y="568907"/>
                  <a:pt x="101123" y="580193"/>
                  <a:pt x="104563" y="585383"/>
                </a:cubicBezTo>
                <a:lnTo>
                  <a:pt x="105332" y="586205"/>
                </a:lnTo>
                <a:cubicBezTo>
                  <a:pt x="110676" y="592063"/>
                  <a:pt x="113388" y="586423"/>
                  <a:pt x="118772" y="589638"/>
                </a:cubicBezTo>
                <a:cubicBezTo>
                  <a:pt x="119744" y="590217"/>
                  <a:pt x="122132" y="592994"/>
                  <a:pt x="122254" y="594135"/>
                </a:cubicBezTo>
                <a:cubicBezTo>
                  <a:pt x="122577" y="596758"/>
                  <a:pt x="119177" y="599341"/>
                  <a:pt x="121363" y="602774"/>
                </a:cubicBezTo>
                <a:cubicBezTo>
                  <a:pt x="122294" y="604215"/>
                  <a:pt x="128650" y="607332"/>
                  <a:pt x="134560" y="611125"/>
                </a:cubicBezTo>
                <a:lnTo>
                  <a:pt x="628715" y="143773"/>
                </a:lnTo>
                <a:cubicBezTo>
                  <a:pt x="620537" y="134843"/>
                  <a:pt x="611672" y="126152"/>
                  <a:pt x="605802" y="124334"/>
                </a:cubicBezTo>
                <a:cubicBezTo>
                  <a:pt x="601592" y="123023"/>
                  <a:pt x="582687" y="123334"/>
                  <a:pt x="579530" y="114861"/>
                </a:cubicBezTo>
                <a:cubicBezTo>
                  <a:pt x="578235" y="111485"/>
                  <a:pt x="584833" y="109453"/>
                  <a:pt x="582971" y="105357"/>
                </a:cubicBezTo>
                <a:cubicBezTo>
                  <a:pt x="579166" y="97159"/>
                  <a:pt x="563297" y="103304"/>
                  <a:pt x="557832" y="96333"/>
                </a:cubicBezTo>
                <a:cubicBezTo>
                  <a:pt x="549493" y="85683"/>
                  <a:pt x="555079" y="83412"/>
                  <a:pt x="551436" y="74809"/>
                </a:cubicBezTo>
                <a:cubicBezTo>
                  <a:pt x="547955" y="66563"/>
                  <a:pt x="537389" y="67527"/>
                  <a:pt x="533624" y="63556"/>
                </a:cubicBezTo>
                <a:cubicBezTo>
                  <a:pt x="533462" y="63381"/>
                  <a:pt x="534555" y="59463"/>
                  <a:pt x="534069" y="58447"/>
                </a:cubicBezTo>
                <a:cubicBezTo>
                  <a:pt x="532814" y="55747"/>
                  <a:pt x="515610" y="35215"/>
                  <a:pt x="513667" y="34057"/>
                </a:cubicBezTo>
                <a:cubicBezTo>
                  <a:pt x="510185" y="31976"/>
                  <a:pt x="506907" y="38915"/>
                  <a:pt x="499903" y="31466"/>
                </a:cubicBezTo>
                <a:cubicBezTo>
                  <a:pt x="496260" y="27629"/>
                  <a:pt x="498567" y="25050"/>
                  <a:pt x="497232" y="21483"/>
                </a:cubicBezTo>
                <a:cubicBezTo>
                  <a:pt x="496867" y="20455"/>
                  <a:pt x="488731" y="9975"/>
                  <a:pt x="481444" y="0"/>
                </a:cubicBezTo>
                <a:lnTo>
                  <a:pt x="0" y="455305"/>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 name="AutoShape 8" descr="Arthur Dimmesdale in the Scarlet Letter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Arthur Dimmesdale in the Scarlet Letter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Arthur Dimmesdale in the Scarlet Letter ..."/>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Arthur Dimmesdale in the Scarlet Letter ..."/>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6" descr="Arthur Dimmesdale in the Scarlet Letter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8" descr="Dimmesdale, a Fallen Angel | American ..."/>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Dimmesdale, a Fallen Angel | American Literature (C) Portfol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812" y="702543"/>
            <a:ext cx="2057400" cy="1936936"/>
          </a:xfrm>
          <a:prstGeom prst="rect">
            <a:avLst/>
          </a:prstGeom>
          <a:noFill/>
          <a:extLst>
            <a:ext uri="{909E8E84-426E-40DD-AFC4-6F175D3DCCD1}">
              <a14:hiddenFill xmlns:a14="http://schemas.microsoft.com/office/drawing/2010/main">
                <a:solidFill>
                  <a:srgbClr val="FFFFFF"/>
                </a:solidFill>
              </a14:hiddenFill>
            </a:ext>
          </a:extLst>
        </p:spPr>
      </p:pic>
      <p:grpSp>
        <p:nvGrpSpPr>
          <p:cNvPr id="2335" name="Google Shape;2335;p21"/>
          <p:cNvGrpSpPr/>
          <p:nvPr/>
        </p:nvGrpSpPr>
        <p:grpSpPr>
          <a:xfrm>
            <a:off x="7694123" y="461074"/>
            <a:ext cx="292694" cy="292703"/>
            <a:chOff x="2611906" y="2263504"/>
            <a:chExt cx="155788" cy="155784"/>
          </a:xfrm>
        </p:grpSpPr>
        <p:sp>
          <p:nvSpPr>
            <p:cNvPr id="2336" name="Google Shape;2336;p21"/>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accent6"/>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337" name="Google Shape;2337;p21"/>
            <p:cNvGrpSpPr/>
            <p:nvPr/>
          </p:nvGrpSpPr>
          <p:grpSpPr>
            <a:xfrm>
              <a:off x="2611951" y="2265537"/>
              <a:ext cx="155743" cy="153751"/>
              <a:chOff x="2611951" y="2265537"/>
              <a:chExt cx="155743" cy="153751"/>
            </a:xfrm>
          </p:grpSpPr>
          <p:sp>
            <p:nvSpPr>
              <p:cNvPr id="2338" name="Google Shape;2338;p21"/>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9" name="Google Shape;2339;p21"/>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40" name="Google Shape;2340;p21"/>
            <p:cNvGrpSpPr/>
            <p:nvPr/>
          </p:nvGrpSpPr>
          <p:grpSpPr>
            <a:xfrm>
              <a:off x="2613008" y="2263792"/>
              <a:ext cx="133689" cy="128228"/>
              <a:chOff x="2613008" y="2263792"/>
              <a:chExt cx="133689" cy="128228"/>
            </a:xfrm>
          </p:grpSpPr>
          <p:sp>
            <p:nvSpPr>
              <p:cNvPr id="2341" name="Google Shape;2341;p21"/>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2" name="Google Shape;2342;p21"/>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pic>
        <p:nvPicPr>
          <p:cNvPr id="14" name="Picture Placeholder 13"/>
          <p:cNvPicPr>
            <a:picLocks noGrp="1" noChangeAspect="1"/>
          </p:cNvPicPr>
          <p:nvPr>
            <p:ph type="pic" idx="4"/>
          </p:nvPr>
        </p:nvPicPr>
        <p:blipFill>
          <a:blip r:embed="rId5">
            <a:extLst>
              <a:ext uri="{28A0092B-C50C-407E-A947-70E740481C1C}">
                <a14:useLocalDpi xmlns:a14="http://schemas.microsoft.com/office/drawing/2010/main" val="0"/>
              </a:ext>
            </a:extLst>
          </a:blip>
          <a:srcRect l="17578" r="1757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2" name="AutoShape 24" descr="Roger Chillingworth as Sympathetic ..."/>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6" descr="Roger Chillingworth as Sympathetic ..."/>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27" name="Google Shape;2327;p21"/>
          <p:cNvGrpSpPr/>
          <p:nvPr/>
        </p:nvGrpSpPr>
        <p:grpSpPr>
          <a:xfrm>
            <a:off x="10547510" y="461074"/>
            <a:ext cx="292694" cy="292703"/>
            <a:chOff x="2611906" y="2263504"/>
            <a:chExt cx="155788" cy="155784"/>
          </a:xfrm>
        </p:grpSpPr>
        <p:sp>
          <p:nvSpPr>
            <p:cNvPr id="2328" name="Google Shape;2328;p21"/>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accent2"/>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329" name="Google Shape;2329;p21"/>
            <p:cNvGrpSpPr/>
            <p:nvPr/>
          </p:nvGrpSpPr>
          <p:grpSpPr>
            <a:xfrm>
              <a:off x="2611951" y="2265537"/>
              <a:ext cx="155743" cy="153751"/>
              <a:chOff x="2611951" y="2265537"/>
              <a:chExt cx="155743" cy="153751"/>
            </a:xfrm>
          </p:grpSpPr>
          <p:sp>
            <p:nvSpPr>
              <p:cNvPr id="2330" name="Google Shape;2330;p21"/>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1" name="Google Shape;2331;p21"/>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32" name="Google Shape;2332;p21"/>
            <p:cNvGrpSpPr/>
            <p:nvPr/>
          </p:nvGrpSpPr>
          <p:grpSpPr>
            <a:xfrm>
              <a:off x="2613008" y="2263792"/>
              <a:ext cx="133689" cy="128228"/>
              <a:chOff x="2613008" y="2263792"/>
              <a:chExt cx="133689" cy="128228"/>
            </a:xfrm>
          </p:grpSpPr>
          <p:sp>
            <p:nvSpPr>
              <p:cNvPr id="2333" name="Google Shape;2333;p21"/>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4" name="Google Shape;2334;p21"/>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pic>
        <p:nvPicPr>
          <p:cNvPr id="60" name="Picture 8" descr="THE SCARLET LETTER written by Nathaniel Hawthorne (book jacket) Norton  Critical Editions/ WW Norton &amp; Compan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0136" y="3961305"/>
            <a:ext cx="1550208" cy="1673895"/>
          </a:xfrm>
          <a:prstGeom prst="rect">
            <a:avLst/>
          </a:prstGeom>
          <a:noFill/>
          <a:extLst>
            <a:ext uri="{909E8E84-426E-40DD-AFC4-6F175D3DCCD1}">
              <a14:hiddenFill xmlns:a14="http://schemas.microsoft.com/office/drawing/2010/main">
                <a:solidFill>
                  <a:srgbClr val="FFFFFF"/>
                </a:solidFill>
              </a14:hiddenFill>
            </a:ext>
          </a:extLst>
        </p:spPr>
      </p:pic>
      <p:grpSp>
        <p:nvGrpSpPr>
          <p:cNvPr id="2319" name="Google Shape;2319;p21"/>
          <p:cNvGrpSpPr/>
          <p:nvPr/>
        </p:nvGrpSpPr>
        <p:grpSpPr>
          <a:xfrm>
            <a:off x="4830260" y="3719836"/>
            <a:ext cx="292694" cy="292703"/>
            <a:chOff x="2611906" y="2263504"/>
            <a:chExt cx="155788" cy="155784"/>
          </a:xfrm>
        </p:grpSpPr>
        <p:grpSp>
          <p:nvGrpSpPr>
            <p:cNvPr id="2321" name="Google Shape;2321;p21"/>
            <p:cNvGrpSpPr/>
            <p:nvPr/>
          </p:nvGrpSpPr>
          <p:grpSpPr>
            <a:xfrm>
              <a:off x="2611951" y="2265537"/>
              <a:ext cx="155743" cy="153751"/>
              <a:chOff x="2611951" y="2265537"/>
              <a:chExt cx="155743" cy="153751"/>
            </a:xfrm>
          </p:grpSpPr>
          <p:sp>
            <p:nvSpPr>
              <p:cNvPr id="2322" name="Google Shape;2322;p21"/>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3" name="Google Shape;2323;p21"/>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24" name="Google Shape;2324;p21"/>
            <p:cNvGrpSpPr/>
            <p:nvPr/>
          </p:nvGrpSpPr>
          <p:grpSpPr>
            <a:xfrm>
              <a:off x="2613008" y="2263792"/>
              <a:ext cx="133689" cy="128228"/>
              <a:chOff x="2613008" y="2263792"/>
              <a:chExt cx="133689" cy="128228"/>
            </a:xfrm>
          </p:grpSpPr>
          <p:sp>
            <p:nvSpPr>
              <p:cNvPr id="2325" name="Google Shape;2325;p21"/>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6" name="Google Shape;2326;p21"/>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320" name="Google Shape;2320;p21"/>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accent2"/>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 name="AutoShape 28" descr="The Scarlet Letter (Allegory Explained ..."/>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8" name="Picture 30" descr="The Scarlet Letter by Nathaniel Hawthorne, Review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5328" y="3769875"/>
            <a:ext cx="2066544" cy="2066544"/>
          </a:xfrm>
          <a:prstGeom prst="rect">
            <a:avLst/>
          </a:prstGeom>
          <a:noFill/>
          <a:extLst>
            <a:ext uri="{909E8E84-426E-40DD-AFC4-6F175D3DCCD1}">
              <a14:hiddenFill xmlns:a14="http://schemas.microsoft.com/office/drawing/2010/main">
                <a:solidFill>
                  <a:srgbClr val="FFFFFF"/>
                </a:solidFill>
              </a14:hiddenFill>
            </a:ext>
          </a:extLst>
        </p:spPr>
      </p:pic>
      <p:sp>
        <p:nvSpPr>
          <p:cNvPr id="2343" name="Google Shape;2343;p21"/>
          <p:cNvSpPr/>
          <p:nvPr/>
        </p:nvSpPr>
        <p:spPr>
          <a:xfrm flipH="1">
            <a:off x="8544773" y="3429001"/>
            <a:ext cx="641288" cy="643209"/>
          </a:xfrm>
          <a:custGeom>
            <a:avLst/>
            <a:gdLst/>
            <a:ahLst/>
            <a:cxnLst/>
            <a:rect l="l" t="t" r="r" b="b"/>
            <a:pathLst>
              <a:path w="628714" h="611125" extrusionOk="0">
                <a:moveTo>
                  <a:pt x="0" y="455305"/>
                </a:moveTo>
                <a:cubicBezTo>
                  <a:pt x="1012" y="456414"/>
                  <a:pt x="2389" y="458353"/>
                  <a:pt x="3198" y="459061"/>
                </a:cubicBezTo>
                <a:cubicBezTo>
                  <a:pt x="6842" y="462259"/>
                  <a:pt x="13926" y="457398"/>
                  <a:pt x="16962" y="461656"/>
                </a:cubicBezTo>
                <a:cubicBezTo>
                  <a:pt x="19836" y="465733"/>
                  <a:pt x="16193" y="468627"/>
                  <a:pt x="17812" y="471752"/>
                </a:cubicBezTo>
                <a:cubicBezTo>
                  <a:pt x="21536" y="478820"/>
                  <a:pt x="26313" y="472554"/>
                  <a:pt x="29228" y="476606"/>
                </a:cubicBezTo>
                <a:cubicBezTo>
                  <a:pt x="32223" y="480824"/>
                  <a:pt x="28985" y="486580"/>
                  <a:pt x="31819" y="491317"/>
                </a:cubicBezTo>
                <a:cubicBezTo>
                  <a:pt x="35745" y="497915"/>
                  <a:pt x="38862" y="489289"/>
                  <a:pt x="42991" y="494778"/>
                </a:cubicBezTo>
                <a:cubicBezTo>
                  <a:pt x="46513" y="499437"/>
                  <a:pt x="39024" y="502567"/>
                  <a:pt x="43032" y="508784"/>
                </a:cubicBezTo>
                <a:cubicBezTo>
                  <a:pt x="48051" y="516520"/>
                  <a:pt x="54610" y="509865"/>
                  <a:pt x="60317" y="515873"/>
                </a:cubicBezTo>
                <a:cubicBezTo>
                  <a:pt x="65377" y="521216"/>
                  <a:pt x="63677" y="528341"/>
                  <a:pt x="68575" y="534587"/>
                </a:cubicBezTo>
                <a:cubicBezTo>
                  <a:pt x="72786" y="539975"/>
                  <a:pt x="80194" y="543607"/>
                  <a:pt x="83149" y="549970"/>
                </a:cubicBezTo>
                <a:cubicBezTo>
                  <a:pt x="85335" y="554711"/>
                  <a:pt x="80598" y="558010"/>
                  <a:pt x="83189" y="562394"/>
                </a:cubicBezTo>
                <a:cubicBezTo>
                  <a:pt x="90962" y="575477"/>
                  <a:pt x="91407" y="564264"/>
                  <a:pt x="96183" y="565742"/>
                </a:cubicBezTo>
                <a:cubicBezTo>
                  <a:pt x="106344" y="568907"/>
                  <a:pt x="101123" y="580193"/>
                  <a:pt x="104563" y="585383"/>
                </a:cubicBezTo>
                <a:lnTo>
                  <a:pt x="105332" y="586205"/>
                </a:lnTo>
                <a:cubicBezTo>
                  <a:pt x="110676" y="592063"/>
                  <a:pt x="113388" y="586423"/>
                  <a:pt x="118772" y="589638"/>
                </a:cubicBezTo>
                <a:cubicBezTo>
                  <a:pt x="119744" y="590217"/>
                  <a:pt x="122132" y="592994"/>
                  <a:pt x="122254" y="594135"/>
                </a:cubicBezTo>
                <a:cubicBezTo>
                  <a:pt x="122577" y="596758"/>
                  <a:pt x="119177" y="599341"/>
                  <a:pt x="121363" y="602774"/>
                </a:cubicBezTo>
                <a:cubicBezTo>
                  <a:pt x="122294" y="604215"/>
                  <a:pt x="128650" y="607332"/>
                  <a:pt x="134560" y="611125"/>
                </a:cubicBezTo>
                <a:lnTo>
                  <a:pt x="628715" y="143773"/>
                </a:lnTo>
                <a:cubicBezTo>
                  <a:pt x="620537" y="134843"/>
                  <a:pt x="611672" y="126152"/>
                  <a:pt x="605802" y="124334"/>
                </a:cubicBezTo>
                <a:cubicBezTo>
                  <a:pt x="601592" y="123023"/>
                  <a:pt x="582687" y="123334"/>
                  <a:pt x="579530" y="114861"/>
                </a:cubicBezTo>
                <a:cubicBezTo>
                  <a:pt x="578235" y="111485"/>
                  <a:pt x="584833" y="109453"/>
                  <a:pt x="582971" y="105357"/>
                </a:cubicBezTo>
                <a:cubicBezTo>
                  <a:pt x="579166" y="97159"/>
                  <a:pt x="563297" y="103304"/>
                  <a:pt x="557832" y="96333"/>
                </a:cubicBezTo>
                <a:cubicBezTo>
                  <a:pt x="549493" y="85683"/>
                  <a:pt x="555079" y="83412"/>
                  <a:pt x="551436" y="74809"/>
                </a:cubicBezTo>
                <a:cubicBezTo>
                  <a:pt x="547955" y="66563"/>
                  <a:pt x="537389" y="67527"/>
                  <a:pt x="533624" y="63556"/>
                </a:cubicBezTo>
                <a:cubicBezTo>
                  <a:pt x="533462" y="63381"/>
                  <a:pt x="534555" y="59463"/>
                  <a:pt x="534069" y="58447"/>
                </a:cubicBezTo>
                <a:cubicBezTo>
                  <a:pt x="532814" y="55747"/>
                  <a:pt x="515610" y="35215"/>
                  <a:pt x="513667" y="34057"/>
                </a:cubicBezTo>
                <a:cubicBezTo>
                  <a:pt x="510185" y="31976"/>
                  <a:pt x="506907" y="38915"/>
                  <a:pt x="499903" y="31466"/>
                </a:cubicBezTo>
                <a:cubicBezTo>
                  <a:pt x="496260" y="27629"/>
                  <a:pt x="498567" y="25050"/>
                  <a:pt x="497232" y="21483"/>
                </a:cubicBezTo>
                <a:cubicBezTo>
                  <a:pt x="496867" y="20455"/>
                  <a:pt x="488731" y="9975"/>
                  <a:pt x="481444" y="0"/>
                </a:cubicBezTo>
                <a:lnTo>
                  <a:pt x="0" y="455305"/>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080" name="Picture 32" descr="The Scarlet Letter: Pearl by ObsidianPyre on DeviantA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7427" y="3826515"/>
            <a:ext cx="1852943" cy="1943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0"/>
        <p:cNvGrpSpPr/>
        <p:nvPr/>
      </p:nvGrpSpPr>
      <p:grpSpPr>
        <a:xfrm>
          <a:off x="0" y="0"/>
          <a:ext cx="0" cy="0"/>
          <a:chOff x="0" y="0"/>
          <a:chExt cx="0" cy="0"/>
        </a:xfrm>
      </p:grpSpPr>
      <p:grpSp>
        <p:nvGrpSpPr>
          <p:cNvPr id="2941" name="Google Shape;2941;p32"/>
          <p:cNvGrpSpPr/>
          <p:nvPr/>
        </p:nvGrpSpPr>
        <p:grpSpPr>
          <a:xfrm>
            <a:off x="9222537" y="139524"/>
            <a:ext cx="1673477" cy="1673477"/>
            <a:chOff x="1315658" y="1560986"/>
            <a:chExt cx="1080220" cy="1080220"/>
          </a:xfrm>
        </p:grpSpPr>
        <p:sp>
          <p:nvSpPr>
            <p:cNvPr id="2942" name="Google Shape;2942;p32"/>
            <p:cNvSpPr/>
            <p:nvPr/>
          </p:nvSpPr>
          <p:spPr>
            <a:xfrm>
              <a:off x="1315658" y="1560986"/>
              <a:ext cx="1080220" cy="1080220"/>
            </a:xfrm>
            <a:custGeom>
              <a:avLst/>
              <a:gdLst/>
              <a:ahLst/>
              <a:cxnLst/>
              <a:rect l="l" t="t" r="r" b="b"/>
              <a:pathLst>
                <a:path w="698042" h="698042" extrusionOk="0">
                  <a:moveTo>
                    <a:pt x="0" y="0"/>
                  </a:moveTo>
                  <a:lnTo>
                    <a:pt x="698043" y="0"/>
                  </a:lnTo>
                  <a:lnTo>
                    <a:pt x="698043" y="698042"/>
                  </a:lnTo>
                  <a:lnTo>
                    <a:pt x="0" y="698042"/>
                  </a:lnTo>
                  <a:lnTo>
                    <a:pt x="0" y="0"/>
                  </a:lnTo>
                  <a:close/>
                </a:path>
              </a:pathLst>
            </a:custGeom>
            <a:solidFill>
              <a:schemeClr val="accent3"/>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943" name="Google Shape;2943;p32"/>
            <p:cNvGrpSpPr/>
            <p:nvPr/>
          </p:nvGrpSpPr>
          <p:grpSpPr>
            <a:xfrm>
              <a:off x="1376316" y="1620272"/>
              <a:ext cx="958201" cy="960937"/>
              <a:chOff x="970975" y="975229"/>
              <a:chExt cx="619553" cy="621322"/>
            </a:xfrm>
          </p:grpSpPr>
          <p:grpSp>
            <p:nvGrpSpPr>
              <p:cNvPr id="2944" name="Google Shape;2944;p32"/>
              <p:cNvGrpSpPr/>
              <p:nvPr/>
            </p:nvGrpSpPr>
            <p:grpSpPr>
              <a:xfrm>
                <a:off x="970975" y="975229"/>
                <a:ext cx="619553" cy="6015"/>
                <a:chOff x="970975" y="975229"/>
                <a:chExt cx="619553" cy="6015"/>
              </a:xfrm>
            </p:grpSpPr>
            <p:sp>
              <p:nvSpPr>
                <p:cNvPr id="2945" name="Google Shape;2945;p32"/>
                <p:cNvSpPr/>
                <p:nvPr/>
              </p:nvSpPr>
              <p:spPr>
                <a:xfrm>
                  <a:off x="970975"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6" name="Google Shape;2946;p32"/>
                <p:cNvSpPr/>
                <p:nvPr/>
              </p:nvSpPr>
              <p:spPr>
                <a:xfrm>
                  <a:off x="1339099" y="975229"/>
                  <a:ext cx="6011" cy="6015"/>
                </a:xfrm>
                <a:custGeom>
                  <a:avLst/>
                  <a:gdLst/>
                  <a:ahLst/>
                  <a:cxnLst/>
                  <a:rect l="l" t="t" r="r" b="b"/>
                  <a:pathLst>
                    <a:path w="6011" h="6015" extrusionOk="0">
                      <a:moveTo>
                        <a:pt x="0" y="3008"/>
                      </a:moveTo>
                      <a:cubicBezTo>
                        <a:pt x="0" y="1348"/>
                        <a:pt x="1344" y="0"/>
                        <a:pt x="3004" y="0"/>
                      </a:cubicBezTo>
                      <a:cubicBezTo>
                        <a:pt x="4667" y="0"/>
                        <a:pt x="6011" y="1348"/>
                        <a:pt x="6011" y="3008"/>
                      </a:cubicBezTo>
                      <a:cubicBezTo>
                        <a:pt x="6011" y="4667"/>
                        <a:pt x="4667"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7" name="Google Shape;2947;p32"/>
                <p:cNvSpPr/>
                <p:nvPr/>
              </p:nvSpPr>
              <p:spPr>
                <a:xfrm>
                  <a:off x="1155035" y="975229"/>
                  <a:ext cx="6015" cy="6015"/>
                </a:xfrm>
                <a:custGeom>
                  <a:avLst/>
                  <a:gdLst/>
                  <a:ahLst/>
                  <a:cxnLst/>
                  <a:rect l="l" t="t" r="r" b="b"/>
                  <a:pathLst>
                    <a:path w="6015" h="6015" extrusionOk="0">
                      <a:moveTo>
                        <a:pt x="0" y="3008"/>
                      </a:moveTo>
                      <a:cubicBezTo>
                        <a:pt x="0" y="1348"/>
                        <a:pt x="1348" y="0"/>
                        <a:pt x="3008" y="0"/>
                      </a:cubicBezTo>
                      <a:cubicBezTo>
                        <a:pt x="4668" y="0"/>
                        <a:pt x="6016" y="1348"/>
                        <a:pt x="6016" y="3008"/>
                      </a:cubicBezTo>
                      <a:cubicBezTo>
                        <a:pt x="6016"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8" name="Google Shape;2948;p32"/>
                <p:cNvSpPr/>
                <p:nvPr/>
              </p:nvSpPr>
              <p:spPr>
                <a:xfrm>
                  <a:off x="1523159"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9" name="Google Shape;2949;p32"/>
                <p:cNvSpPr/>
                <p:nvPr/>
              </p:nvSpPr>
              <p:spPr>
                <a:xfrm>
                  <a:off x="1032328" y="975229"/>
                  <a:ext cx="6011" cy="6015"/>
                </a:xfrm>
                <a:custGeom>
                  <a:avLst/>
                  <a:gdLst/>
                  <a:ahLst/>
                  <a:cxnLst/>
                  <a:rect l="l" t="t" r="r" b="b"/>
                  <a:pathLst>
                    <a:path w="6011" h="6015" extrusionOk="0">
                      <a:moveTo>
                        <a:pt x="0" y="3008"/>
                      </a:moveTo>
                      <a:cubicBezTo>
                        <a:pt x="0" y="1348"/>
                        <a:pt x="1344" y="0"/>
                        <a:pt x="3008" y="0"/>
                      </a:cubicBezTo>
                      <a:cubicBezTo>
                        <a:pt x="4667" y="0"/>
                        <a:pt x="6011" y="1348"/>
                        <a:pt x="6011" y="3008"/>
                      </a:cubicBezTo>
                      <a:cubicBezTo>
                        <a:pt x="6011" y="4667"/>
                        <a:pt x="4667"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0" name="Google Shape;2950;p32"/>
                <p:cNvSpPr/>
                <p:nvPr/>
              </p:nvSpPr>
              <p:spPr>
                <a:xfrm>
                  <a:off x="1400452" y="975229"/>
                  <a:ext cx="6011" cy="6015"/>
                </a:xfrm>
                <a:custGeom>
                  <a:avLst/>
                  <a:gdLst/>
                  <a:ahLst/>
                  <a:cxnLst/>
                  <a:rect l="l" t="t" r="r" b="b"/>
                  <a:pathLst>
                    <a:path w="6011" h="6015" extrusionOk="0">
                      <a:moveTo>
                        <a:pt x="0" y="3008"/>
                      </a:moveTo>
                      <a:cubicBezTo>
                        <a:pt x="0" y="1348"/>
                        <a:pt x="1344" y="0"/>
                        <a:pt x="3008" y="0"/>
                      </a:cubicBezTo>
                      <a:cubicBezTo>
                        <a:pt x="4668" y="0"/>
                        <a:pt x="6012" y="1348"/>
                        <a:pt x="6012" y="3008"/>
                      </a:cubicBezTo>
                      <a:cubicBezTo>
                        <a:pt x="6012" y="4667"/>
                        <a:pt x="4668" y="6016"/>
                        <a:pt x="3008"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1" name="Google Shape;2951;p32"/>
                <p:cNvSpPr/>
                <p:nvPr/>
              </p:nvSpPr>
              <p:spPr>
                <a:xfrm>
                  <a:off x="1216388" y="975229"/>
                  <a:ext cx="6015" cy="6015"/>
                </a:xfrm>
                <a:custGeom>
                  <a:avLst/>
                  <a:gdLst/>
                  <a:ahLst/>
                  <a:cxnLst/>
                  <a:rect l="l" t="t" r="r" b="b"/>
                  <a:pathLst>
                    <a:path w="6015" h="6015" extrusionOk="0">
                      <a:moveTo>
                        <a:pt x="0" y="3008"/>
                      </a:moveTo>
                      <a:cubicBezTo>
                        <a:pt x="0" y="1348"/>
                        <a:pt x="1348" y="0"/>
                        <a:pt x="3008" y="0"/>
                      </a:cubicBezTo>
                      <a:cubicBezTo>
                        <a:pt x="4668" y="0"/>
                        <a:pt x="6015" y="1348"/>
                        <a:pt x="6015" y="3008"/>
                      </a:cubicBezTo>
                      <a:cubicBezTo>
                        <a:pt x="6015"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2" name="Google Shape;2952;p32"/>
                <p:cNvSpPr/>
                <p:nvPr/>
              </p:nvSpPr>
              <p:spPr>
                <a:xfrm>
                  <a:off x="1584513" y="975229"/>
                  <a:ext cx="6015" cy="6015"/>
                </a:xfrm>
                <a:custGeom>
                  <a:avLst/>
                  <a:gdLst/>
                  <a:ahLst/>
                  <a:cxnLst/>
                  <a:rect l="l" t="t" r="r" b="b"/>
                  <a:pathLst>
                    <a:path w="6015" h="6015" extrusionOk="0">
                      <a:moveTo>
                        <a:pt x="0" y="3008"/>
                      </a:moveTo>
                      <a:cubicBezTo>
                        <a:pt x="0" y="1348"/>
                        <a:pt x="1348" y="0"/>
                        <a:pt x="3008" y="0"/>
                      </a:cubicBezTo>
                      <a:cubicBezTo>
                        <a:pt x="4667" y="0"/>
                        <a:pt x="6015" y="1348"/>
                        <a:pt x="6015" y="3008"/>
                      </a:cubicBezTo>
                      <a:cubicBezTo>
                        <a:pt x="6015"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3" name="Google Shape;2953;p32"/>
                <p:cNvSpPr/>
                <p:nvPr/>
              </p:nvSpPr>
              <p:spPr>
                <a:xfrm>
                  <a:off x="1093681" y="975229"/>
                  <a:ext cx="6011" cy="6015"/>
                </a:xfrm>
                <a:custGeom>
                  <a:avLst/>
                  <a:gdLst/>
                  <a:ahLst/>
                  <a:cxnLst/>
                  <a:rect l="l" t="t" r="r" b="b"/>
                  <a:pathLst>
                    <a:path w="6011" h="6015" extrusionOk="0">
                      <a:moveTo>
                        <a:pt x="0" y="3008"/>
                      </a:moveTo>
                      <a:cubicBezTo>
                        <a:pt x="0" y="1348"/>
                        <a:pt x="1348" y="0"/>
                        <a:pt x="3008" y="0"/>
                      </a:cubicBezTo>
                      <a:cubicBezTo>
                        <a:pt x="4667" y="0"/>
                        <a:pt x="6011" y="1348"/>
                        <a:pt x="6011" y="3008"/>
                      </a:cubicBezTo>
                      <a:cubicBezTo>
                        <a:pt x="6011" y="4667"/>
                        <a:pt x="4667"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4" name="Google Shape;2954;p32"/>
                <p:cNvSpPr/>
                <p:nvPr/>
              </p:nvSpPr>
              <p:spPr>
                <a:xfrm>
                  <a:off x="1461806" y="975229"/>
                  <a:ext cx="6011" cy="6015"/>
                </a:xfrm>
                <a:custGeom>
                  <a:avLst/>
                  <a:gdLst/>
                  <a:ahLst/>
                  <a:cxnLst/>
                  <a:rect l="l" t="t" r="r" b="b"/>
                  <a:pathLst>
                    <a:path w="6011" h="6015" extrusionOk="0">
                      <a:moveTo>
                        <a:pt x="0" y="3008"/>
                      </a:moveTo>
                      <a:cubicBezTo>
                        <a:pt x="0" y="1348"/>
                        <a:pt x="1348" y="0"/>
                        <a:pt x="3008" y="0"/>
                      </a:cubicBezTo>
                      <a:cubicBezTo>
                        <a:pt x="4668" y="0"/>
                        <a:pt x="6012" y="1348"/>
                        <a:pt x="6012" y="3008"/>
                      </a:cubicBezTo>
                      <a:cubicBezTo>
                        <a:pt x="6012" y="4667"/>
                        <a:pt x="4668" y="6016"/>
                        <a:pt x="3008" y="6016"/>
                      </a:cubicBezTo>
                      <a:cubicBezTo>
                        <a:pt x="1348"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5" name="Google Shape;2955;p32"/>
                <p:cNvSpPr/>
                <p:nvPr/>
              </p:nvSpPr>
              <p:spPr>
                <a:xfrm>
                  <a:off x="1277746" y="975229"/>
                  <a:ext cx="6011" cy="6015"/>
                </a:xfrm>
                <a:custGeom>
                  <a:avLst/>
                  <a:gdLst/>
                  <a:ahLst/>
                  <a:cxnLst/>
                  <a:rect l="l" t="t" r="r" b="b"/>
                  <a:pathLst>
                    <a:path w="6011" h="6015" extrusionOk="0">
                      <a:moveTo>
                        <a:pt x="0" y="3008"/>
                      </a:moveTo>
                      <a:cubicBezTo>
                        <a:pt x="0" y="1348"/>
                        <a:pt x="1344" y="0"/>
                        <a:pt x="3004" y="0"/>
                      </a:cubicBezTo>
                      <a:cubicBezTo>
                        <a:pt x="4663" y="0"/>
                        <a:pt x="6011" y="1348"/>
                        <a:pt x="6011" y="3008"/>
                      </a:cubicBezTo>
                      <a:cubicBezTo>
                        <a:pt x="6011" y="4667"/>
                        <a:pt x="4663" y="6016"/>
                        <a:pt x="3004" y="6016"/>
                      </a:cubicBezTo>
                      <a:cubicBezTo>
                        <a:pt x="1344" y="6016"/>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956" name="Google Shape;2956;p32"/>
              <p:cNvGrpSpPr/>
              <p:nvPr/>
            </p:nvGrpSpPr>
            <p:grpSpPr>
              <a:xfrm>
                <a:off x="970975" y="1326837"/>
                <a:ext cx="619553" cy="6011"/>
                <a:chOff x="970975" y="1326837"/>
                <a:chExt cx="619553" cy="6011"/>
              </a:xfrm>
            </p:grpSpPr>
            <p:sp>
              <p:nvSpPr>
                <p:cNvPr id="2957" name="Google Shape;2957;p32"/>
                <p:cNvSpPr/>
                <p:nvPr/>
              </p:nvSpPr>
              <p:spPr>
                <a:xfrm>
                  <a:off x="970975"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8" name="Google Shape;2958;p32"/>
                <p:cNvSpPr/>
                <p:nvPr/>
              </p:nvSpPr>
              <p:spPr>
                <a:xfrm>
                  <a:off x="1339099" y="132683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9" name="Google Shape;2959;p32"/>
                <p:cNvSpPr/>
                <p:nvPr/>
              </p:nvSpPr>
              <p:spPr>
                <a:xfrm>
                  <a:off x="1155035" y="132683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0" name="Google Shape;2960;p32"/>
                <p:cNvSpPr/>
                <p:nvPr/>
              </p:nvSpPr>
              <p:spPr>
                <a:xfrm>
                  <a:off x="1523159"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1" name="Google Shape;2961;p32"/>
                <p:cNvSpPr/>
                <p:nvPr/>
              </p:nvSpPr>
              <p:spPr>
                <a:xfrm>
                  <a:off x="1032328" y="132683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2" name="Google Shape;2962;p32"/>
                <p:cNvSpPr/>
                <p:nvPr/>
              </p:nvSpPr>
              <p:spPr>
                <a:xfrm>
                  <a:off x="1400452" y="132683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3" name="Google Shape;2963;p32"/>
                <p:cNvSpPr/>
                <p:nvPr/>
              </p:nvSpPr>
              <p:spPr>
                <a:xfrm>
                  <a:off x="1216388" y="132683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4" name="Google Shape;2964;p32"/>
                <p:cNvSpPr/>
                <p:nvPr/>
              </p:nvSpPr>
              <p:spPr>
                <a:xfrm>
                  <a:off x="1584513" y="132683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5" name="Google Shape;2965;p32"/>
                <p:cNvSpPr/>
                <p:nvPr/>
              </p:nvSpPr>
              <p:spPr>
                <a:xfrm>
                  <a:off x="1093681" y="132683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6" name="Google Shape;2966;p32"/>
                <p:cNvSpPr/>
                <p:nvPr/>
              </p:nvSpPr>
              <p:spPr>
                <a:xfrm>
                  <a:off x="1461806" y="132683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7" name="Google Shape;2967;p32"/>
                <p:cNvSpPr/>
                <p:nvPr/>
              </p:nvSpPr>
              <p:spPr>
                <a:xfrm>
                  <a:off x="1277746" y="132683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968" name="Google Shape;2968;p32"/>
              <p:cNvGrpSpPr/>
              <p:nvPr/>
            </p:nvGrpSpPr>
            <p:grpSpPr>
              <a:xfrm>
                <a:off x="970975" y="1151035"/>
                <a:ext cx="619553" cy="6011"/>
                <a:chOff x="970975" y="1151035"/>
                <a:chExt cx="619553" cy="6011"/>
              </a:xfrm>
            </p:grpSpPr>
            <p:sp>
              <p:nvSpPr>
                <p:cNvPr id="2969" name="Google Shape;2969;p32"/>
                <p:cNvSpPr/>
                <p:nvPr/>
              </p:nvSpPr>
              <p:spPr>
                <a:xfrm>
                  <a:off x="970975"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0" name="Google Shape;2970;p32"/>
                <p:cNvSpPr/>
                <p:nvPr/>
              </p:nvSpPr>
              <p:spPr>
                <a:xfrm>
                  <a:off x="1339099" y="115103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1" name="Google Shape;2971;p32"/>
                <p:cNvSpPr/>
                <p:nvPr/>
              </p:nvSpPr>
              <p:spPr>
                <a:xfrm>
                  <a:off x="1155035" y="115103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2" name="Google Shape;2972;p32"/>
                <p:cNvSpPr/>
                <p:nvPr/>
              </p:nvSpPr>
              <p:spPr>
                <a:xfrm>
                  <a:off x="1523159"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3" name="Google Shape;2973;p32"/>
                <p:cNvSpPr/>
                <p:nvPr/>
              </p:nvSpPr>
              <p:spPr>
                <a:xfrm>
                  <a:off x="1032328" y="115103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4" name="Google Shape;2974;p32"/>
                <p:cNvSpPr/>
                <p:nvPr/>
              </p:nvSpPr>
              <p:spPr>
                <a:xfrm>
                  <a:off x="1400452" y="115103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5" name="Google Shape;2975;p32"/>
                <p:cNvSpPr/>
                <p:nvPr/>
              </p:nvSpPr>
              <p:spPr>
                <a:xfrm>
                  <a:off x="1216388" y="115103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6" name="Google Shape;2976;p32"/>
                <p:cNvSpPr/>
                <p:nvPr/>
              </p:nvSpPr>
              <p:spPr>
                <a:xfrm>
                  <a:off x="1584513" y="115103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7" name="Google Shape;2977;p32"/>
                <p:cNvSpPr/>
                <p:nvPr/>
              </p:nvSpPr>
              <p:spPr>
                <a:xfrm>
                  <a:off x="1093681" y="115103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8" name="Google Shape;2978;p32"/>
                <p:cNvSpPr/>
                <p:nvPr/>
              </p:nvSpPr>
              <p:spPr>
                <a:xfrm>
                  <a:off x="1461806" y="115103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9" name="Google Shape;2979;p32"/>
                <p:cNvSpPr/>
                <p:nvPr/>
              </p:nvSpPr>
              <p:spPr>
                <a:xfrm>
                  <a:off x="1277746" y="115103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980" name="Google Shape;2980;p32"/>
              <p:cNvGrpSpPr/>
              <p:nvPr/>
            </p:nvGrpSpPr>
            <p:grpSpPr>
              <a:xfrm>
                <a:off x="970975" y="1502639"/>
                <a:ext cx="619553" cy="6011"/>
                <a:chOff x="970975" y="1502639"/>
                <a:chExt cx="619553" cy="6011"/>
              </a:xfrm>
            </p:grpSpPr>
            <p:sp>
              <p:nvSpPr>
                <p:cNvPr id="2981" name="Google Shape;2981;p32"/>
                <p:cNvSpPr/>
                <p:nvPr/>
              </p:nvSpPr>
              <p:spPr>
                <a:xfrm>
                  <a:off x="970975"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2" name="Google Shape;2982;p32"/>
                <p:cNvSpPr/>
                <p:nvPr/>
              </p:nvSpPr>
              <p:spPr>
                <a:xfrm>
                  <a:off x="1339099" y="150263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3" name="Google Shape;2983;p32"/>
                <p:cNvSpPr/>
                <p:nvPr/>
              </p:nvSpPr>
              <p:spPr>
                <a:xfrm>
                  <a:off x="1155035" y="150263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4" name="Google Shape;2984;p32"/>
                <p:cNvSpPr/>
                <p:nvPr/>
              </p:nvSpPr>
              <p:spPr>
                <a:xfrm>
                  <a:off x="1523159"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5" name="Google Shape;2985;p32"/>
                <p:cNvSpPr/>
                <p:nvPr/>
              </p:nvSpPr>
              <p:spPr>
                <a:xfrm>
                  <a:off x="1032328" y="150263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6" name="Google Shape;2986;p32"/>
                <p:cNvSpPr/>
                <p:nvPr/>
              </p:nvSpPr>
              <p:spPr>
                <a:xfrm>
                  <a:off x="1400452" y="150263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7" name="Google Shape;2987;p32"/>
                <p:cNvSpPr/>
                <p:nvPr/>
              </p:nvSpPr>
              <p:spPr>
                <a:xfrm>
                  <a:off x="1216388" y="150263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8" name="Google Shape;2988;p32"/>
                <p:cNvSpPr/>
                <p:nvPr/>
              </p:nvSpPr>
              <p:spPr>
                <a:xfrm>
                  <a:off x="1584513" y="150263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9" name="Google Shape;2989;p32"/>
                <p:cNvSpPr/>
                <p:nvPr/>
              </p:nvSpPr>
              <p:spPr>
                <a:xfrm>
                  <a:off x="1093681" y="150263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0" name="Google Shape;2990;p32"/>
                <p:cNvSpPr/>
                <p:nvPr/>
              </p:nvSpPr>
              <p:spPr>
                <a:xfrm>
                  <a:off x="1461806" y="150263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1" name="Google Shape;2991;p32"/>
                <p:cNvSpPr/>
                <p:nvPr/>
              </p:nvSpPr>
              <p:spPr>
                <a:xfrm>
                  <a:off x="1277746" y="150263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992" name="Google Shape;2992;p32"/>
              <p:cNvGrpSpPr/>
              <p:nvPr/>
            </p:nvGrpSpPr>
            <p:grpSpPr>
              <a:xfrm>
                <a:off x="970975" y="1063134"/>
                <a:ext cx="619553" cy="6011"/>
                <a:chOff x="970975" y="1063134"/>
                <a:chExt cx="619553" cy="6011"/>
              </a:xfrm>
            </p:grpSpPr>
            <p:sp>
              <p:nvSpPr>
                <p:cNvPr id="2993" name="Google Shape;2993;p32"/>
                <p:cNvSpPr/>
                <p:nvPr/>
              </p:nvSpPr>
              <p:spPr>
                <a:xfrm>
                  <a:off x="970975"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4" name="Google Shape;2994;p32"/>
                <p:cNvSpPr/>
                <p:nvPr/>
              </p:nvSpPr>
              <p:spPr>
                <a:xfrm>
                  <a:off x="1339099" y="106313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5" name="Google Shape;2995;p32"/>
                <p:cNvSpPr/>
                <p:nvPr/>
              </p:nvSpPr>
              <p:spPr>
                <a:xfrm>
                  <a:off x="1155035" y="106313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6" name="Google Shape;2996;p32"/>
                <p:cNvSpPr/>
                <p:nvPr/>
              </p:nvSpPr>
              <p:spPr>
                <a:xfrm>
                  <a:off x="1523159"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7" name="Google Shape;2997;p32"/>
                <p:cNvSpPr/>
                <p:nvPr/>
              </p:nvSpPr>
              <p:spPr>
                <a:xfrm>
                  <a:off x="1032328" y="106313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8" name="Google Shape;2998;p32"/>
                <p:cNvSpPr/>
                <p:nvPr/>
              </p:nvSpPr>
              <p:spPr>
                <a:xfrm>
                  <a:off x="1400452" y="106313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9" name="Google Shape;2999;p32"/>
                <p:cNvSpPr/>
                <p:nvPr/>
              </p:nvSpPr>
              <p:spPr>
                <a:xfrm>
                  <a:off x="1216388" y="106313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0" name="Google Shape;3000;p32"/>
                <p:cNvSpPr/>
                <p:nvPr/>
              </p:nvSpPr>
              <p:spPr>
                <a:xfrm>
                  <a:off x="1584513" y="106313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1" name="Google Shape;3001;p32"/>
                <p:cNvSpPr/>
                <p:nvPr/>
              </p:nvSpPr>
              <p:spPr>
                <a:xfrm>
                  <a:off x="1093681" y="106313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2" name="Google Shape;3002;p32"/>
                <p:cNvSpPr/>
                <p:nvPr/>
              </p:nvSpPr>
              <p:spPr>
                <a:xfrm>
                  <a:off x="1461806" y="106313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3" name="Google Shape;3003;p32"/>
                <p:cNvSpPr/>
                <p:nvPr/>
              </p:nvSpPr>
              <p:spPr>
                <a:xfrm>
                  <a:off x="1277746" y="106313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004" name="Google Shape;3004;p32"/>
              <p:cNvGrpSpPr/>
              <p:nvPr/>
            </p:nvGrpSpPr>
            <p:grpSpPr>
              <a:xfrm>
                <a:off x="970975" y="1414738"/>
                <a:ext cx="619553" cy="6011"/>
                <a:chOff x="970975" y="1414738"/>
                <a:chExt cx="619553" cy="6011"/>
              </a:xfrm>
            </p:grpSpPr>
            <p:sp>
              <p:nvSpPr>
                <p:cNvPr id="3005" name="Google Shape;3005;p32"/>
                <p:cNvSpPr/>
                <p:nvPr/>
              </p:nvSpPr>
              <p:spPr>
                <a:xfrm>
                  <a:off x="970975"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6" name="Google Shape;3006;p32"/>
                <p:cNvSpPr/>
                <p:nvPr/>
              </p:nvSpPr>
              <p:spPr>
                <a:xfrm>
                  <a:off x="1339099" y="1414738"/>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7" name="Google Shape;3007;p32"/>
                <p:cNvSpPr/>
                <p:nvPr/>
              </p:nvSpPr>
              <p:spPr>
                <a:xfrm>
                  <a:off x="1155035" y="1414738"/>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8" name="Google Shape;3008;p32"/>
                <p:cNvSpPr/>
                <p:nvPr/>
              </p:nvSpPr>
              <p:spPr>
                <a:xfrm>
                  <a:off x="1523159"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9" name="Google Shape;3009;p32"/>
                <p:cNvSpPr/>
                <p:nvPr/>
              </p:nvSpPr>
              <p:spPr>
                <a:xfrm>
                  <a:off x="1032328" y="1414738"/>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0" name="Google Shape;3010;p32"/>
                <p:cNvSpPr/>
                <p:nvPr/>
              </p:nvSpPr>
              <p:spPr>
                <a:xfrm>
                  <a:off x="1400452" y="1414738"/>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1" name="Google Shape;3011;p32"/>
                <p:cNvSpPr/>
                <p:nvPr/>
              </p:nvSpPr>
              <p:spPr>
                <a:xfrm>
                  <a:off x="1216388" y="1414738"/>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2" name="Google Shape;3012;p32"/>
                <p:cNvSpPr/>
                <p:nvPr/>
              </p:nvSpPr>
              <p:spPr>
                <a:xfrm>
                  <a:off x="1584513" y="1414738"/>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3" name="Google Shape;3013;p32"/>
                <p:cNvSpPr/>
                <p:nvPr/>
              </p:nvSpPr>
              <p:spPr>
                <a:xfrm>
                  <a:off x="1093681" y="1414738"/>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4" name="Google Shape;3014;p32"/>
                <p:cNvSpPr/>
                <p:nvPr/>
              </p:nvSpPr>
              <p:spPr>
                <a:xfrm>
                  <a:off x="1461806" y="1414738"/>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5" name="Google Shape;3015;p32"/>
                <p:cNvSpPr/>
                <p:nvPr/>
              </p:nvSpPr>
              <p:spPr>
                <a:xfrm>
                  <a:off x="1277746" y="1414738"/>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016" name="Google Shape;3016;p32"/>
              <p:cNvGrpSpPr/>
              <p:nvPr/>
            </p:nvGrpSpPr>
            <p:grpSpPr>
              <a:xfrm>
                <a:off x="970975" y="1238936"/>
                <a:ext cx="619553" cy="6011"/>
                <a:chOff x="970975" y="1238936"/>
                <a:chExt cx="619553" cy="6011"/>
              </a:xfrm>
            </p:grpSpPr>
            <p:sp>
              <p:nvSpPr>
                <p:cNvPr id="3017" name="Google Shape;3017;p32"/>
                <p:cNvSpPr/>
                <p:nvPr/>
              </p:nvSpPr>
              <p:spPr>
                <a:xfrm>
                  <a:off x="970975"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8" name="Google Shape;3018;p32"/>
                <p:cNvSpPr/>
                <p:nvPr/>
              </p:nvSpPr>
              <p:spPr>
                <a:xfrm>
                  <a:off x="1339099" y="123893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9" name="Google Shape;3019;p32"/>
                <p:cNvSpPr/>
                <p:nvPr/>
              </p:nvSpPr>
              <p:spPr>
                <a:xfrm>
                  <a:off x="1155035" y="123893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0" name="Google Shape;3020;p32"/>
                <p:cNvSpPr/>
                <p:nvPr/>
              </p:nvSpPr>
              <p:spPr>
                <a:xfrm>
                  <a:off x="1523159"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1" name="Google Shape;3021;p32"/>
                <p:cNvSpPr/>
                <p:nvPr/>
              </p:nvSpPr>
              <p:spPr>
                <a:xfrm>
                  <a:off x="1032328" y="123893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2" name="Google Shape;3022;p32"/>
                <p:cNvSpPr/>
                <p:nvPr/>
              </p:nvSpPr>
              <p:spPr>
                <a:xfrm>
                  <a:off x="1400452" y="123893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3" name="Google Shape;3023;p32"/>
                <p:cNvSpPr/>
                <p:nvPr/>
              </p:nvSpPr>
              <p:spPr>
                <a:xfrm>
                  <a:off x="1216388" y="123893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4" name="Google Shape;3024;p32"/>
                <p:cNvSpPr/>
                <p:nvPr/>
              </p:nvSpPr>
              <p:spPr>
                <a:xfrm>
                  <a:off x="1584513" y="123893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5" name="Google Shape;3025;p32"/>
                <p:cNvSpPr/>
                <p:nvPr/>
              </p:nvSpPr>
              <p:spPr>
                <a:xfrm>
                  <a:off x="1093681" y="123893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6" name="Google Shape;3026;p32"/>
                <p:cNvSpPr/>
                <p:nvPr/>
              </p:nvSpPr>
              <p:spPr>
                <a:xfrm>
                  <a:off x="1461806" y="123893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7" name="Google Shape;3027;p32"/>
                <p:cNvSpPr/>
                <p:nvPr/>
              </p:nvSpPr>
              <p:spPr>
                <a:xfrm>
                  <a:off x="1277746" y="123893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028" name="Google Shape;3028;p32"/>
              <p:cNvGrpSpPr/>
              <p:nvPr/>
            </p:nvGrpSpPr>
            <p:grpSpPr>
              <a:xfrm>
                <a:off x="970975" y="1590540"/>
                <a:ext cx="619553" cy="6011"/>
                <a:chOff x="970975" y="1590540"/>
                <a:chExt cx="619553" cy="6011"/>
              </a:xfrm>
            </p:grpSpPr>
            <p:sp>
              <p:nvSpPr>
                <p:cNvPr id="3029" name="Google Shape;3029;p32"/>
                <p:cNvSpPr/>
                <p:nvPr/>
              </p:nvSpPr>
              <p:spPr>
                <a:xfrm>
                  <a:off x="970975"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0" name="Google Shape;3030;p32"/>
                <p:cNvSpPr/>
                <p:nvPr/>
              </p:nvSpPr>
              <p:spPr>
                <a:xfrm>
                  <a:off x="1339099" y="1590540"/>
                  <a:ext cx="6011" cy="6011"/>
                </a:xfrm>
                <a:custGeom>
                  <a:avLst/>
                  <a:gdLst/>
                  <a:ahLst/>
                  <a:cxnLst/>
                  <a:rect l="l" t="t" r="r" b="b"/>
                  <a:pathLst>
                    <a:path w="6011" h="6011" extrusionOk="0">
                      <a:moveTo>
                        <a:pt x="0" y="3008"/>
                      </a:moveTo>
                      <a:cubicBezTo>
                        <a:pt x="0" y="1348"/>
                        <a:pt x="1344" y="0"/>
                        <a:pt x="3004" y="0"/>
                      </a:cubicBezTo>
                      <a:cubicBezTo>
                        <a:pt x="4667" y="0"/>
                        <a:pt x="6011" y="1348"/>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1" name="Google Shape;3031;p32"/>
                <p:cNvSpPr/>
                <p:nvPr/>
              </p:nvSpPr>
              <p:spPr>
                <a:xfrm>
                  <a:off x="1155035" y="1590540"/>
                  <a:ext cx="6015" cy="6011"/>
                </a:xfrm>
                <a:custGeom>
                  <a:avLst/>
                  <a:gdLst/>
                  <a:ahLst/>
                  <a:cxnLst/>
                  <a:rect l="l" t="t" r="r" b="b"/>
                  <a:pathLst>
                    <a:path w="6015" h="6011" extrusionOk="0">
                      <a:moveTo>
                        <a:pt x="0" y="3008"/>
                      </a:moveTo>
                      <a:cubicBezTo>
                        <a:pt x="0" y="1348"/>
                        <a:pt x="1348" y="0"/>
                        <a:pt x="3008" y="0"/>
                      </a:cubicBezTo>
                      <a:cubicBezTo>
                        <a:pt x="4668" y="0"/>
                        <a:pt x="6016" y="1348"/>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2" name="Google Shape;3032;p32"/>
                <p:cNvSpPr/>
                <p:nvPr/>
              </p:nvSpPr>
              <p:spPr>
                <a:xfrm>
                  <a:off x="1523159"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3" name="Google Shape;3033;p32"/>
                <p:cNvSpPr/>
                <p:nvPr/>
              </p:nvSpPr>
              <p:spPr>
                <a:xfrm>
                  <a:off x="1032328" y="1590540"/>
                  <a:ext cx="6011" cy="6011"/>
                </a:xfrm>
                <a:custGeom>
                  <a:avLst/>
                  <a:gdLst/>
                  <a:ahLst/>
                  <a:cxnLst/>
                  <a:rect l="l" t="t" r="r" b="b"/>
                  <a:pathLst>
                    <a:path w="6011" h="6011" extrusionOk="0">
                      <a:moveTo>
                        <a:pt x="0" y="3008"/>
                      </a:moveTo>
                      <a:cubicBezTo>
                        <a:pt x="0" y="1348"/>
                        <a:pt x="1344" y="0"/>
                        <a:pt x="3008" y="0"/>
                      </a:cubicBezTo>
                      <a:cubicBezTo>
                        <a:pt x="4667" y="0"/>
                        <a:pt x="6011" y="1348"/>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4" name="Google Shape;3034;p32"/>
                <p:cNvSpPr/>
                <p:nvPr/>
              </p:nvSpPr>
              <p:spPr>
                <a:xfrm>
                  <a:off x="1400452" y="1590540"/>
                  <a:ext cx="6011" cy="6011"/>
                </a:xfrm>
                <a:custGeom>
                  <a:avLst/>
                  <a:gdLst/>
                  <a:ahLst/>
                  <a:cxnLst/>
                  <a:rect l="l" t="t" r="r" b="b"/>
                  <a:pathLst>
                    <a:path w="6011" h="6011" extrusionOk="0">
                      <a:moveTo>
                        <a:pt x="0" y="3008"/>
                      </a:moveTo>
                      <a:cubicBezTo>
                        <a:pt x="0" y="1348"/>
                        <a:pt x="1344" y="0"/>
                        <a:pt x="3008" y="0"/>
                      </a:cubicBezTo>
                      <a:cubicBezTo>
                        <a:pt x="4668" y="0"/>
                        <a:pt x="6012" y="1348"/>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5" name="Google Shape;3035;p32"/>
                <p:cNvSpPr/>
                <p:nvPr/>
              </p:nvSpPr>
              <p:spPr>
                <a:xfrm>
                  <a:off x="1216388" y="1590540"/>
                  <a:ext cx="6015" cy="6011"/>
                </a:xfrm>
                <a:custGeom>
                  <a:avLst/>
                  <a:gdLst/>
                  <a:ahLst/>
                  <a:cxnLst/>
                  <a:rect l="l" t="t" r="r" b="b"/>
                  <a:pathLst>
                    <a:path w="6015" h="6011" extrusionOk="0">
                      <a:moveTo>
                        <a:pt x="0" y="3008"/>
                      </a:moveTo>
                      <a:cubicBezTo>
                        <a:pt x="0" y="1348"/>
                        <a:pt x="1348" y="0"/>
                        <a:pt x="3008" y="0"/>
                      </a:cubicBezTo>
                      <a:cubicBezTo>
                        <a:pt x="4668" y="0"/>
                        <a:pt x="6015" y="1348"/>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6" name="Google Shape;3036;p32"/>
                <p:cNvSpPr/>
                <p:nvPr/>
              </p:nvSpPr>
              <p:spPr>
                <a:xfrm>
                  <a:off x="1584513" y="1590540"/>
                  <a:ext cx="6015" cy="6011"/>
                </a:xfrm>
                <a:custGeom>
                  <a:avLst/>
                  <a:gdLst/>
                  <a:ahLst/>
                  <a:cxnLst/>
                  <a:rect l="l" t="t" r="r" b="b"/>
                  <a:pathLst>
                    <a:path w="6015" h="6011" extrusionOk="0">
                      <a:moveTo>
                        <a:pt x="0" y="3008"/>
                      </a:moveTo>
                      <a:cubicBezTo>
                        <a:pt x="0" y="1348"/>
                        <a:pt x="1348" y="0"/>
                        <a:pt x="3008" y="0"/>
                      </a:cubicBezTo>
                      <a:cubicBezTo>
                        <a:pt x="4667" y="0"/>
                        <a:pt x="6015" y="1348"/>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7" name="Google Shape;3037;p32"/>
                <p:cNvSpPr/>
                <p:nvPr/>
              </p:nvSpPr>
              <p:spPr>
                <a:xfrm>
                  <a:off x="1093681" y="1590540"/>
                  <a:ext cx="6011" cy="6011"/>
                </a:xfrm>
                <a:custGeom>
                  <a:avLst/>
                  <a:gdLst/>
                  <a:ahLst/>
                  <a:cxnLst/>
                  <a:rect l="l" t="t" r="r" b="b"/>
                  <a:pathLst>
                    <a:path w="6011" h="6011" extrusionOk="0">
                      <a:moveTo>
                        <a:pt x="0" y="3008"/>
                      </a:moveTo>
                      <a:cubicBezTo>
                        <a:pt x="0" y="1348"/>
                        <a:pt x="1348" y="0"/>
                        <a:pt x="3008" y="0"/>
                      </a:cubicBezTo>
                      <a:cubicBezTo>
                        <a:pt x="4667" y="0"/>
                        <a:pt x="6011" y="1348"/>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8" name="Google Shape;3038;p32"/>
                <p:cNvSpPr/>
                <p:nvPr/>
              </p:nvSpPr>
              <p:spPr>
                <a:xfrm>
                  <a:off x="1461806" y="1590540"/>
                  <a:ext cx="6011" cy="6011"/>
                </a:xfrm>
                <a:custGeom>
                  <a:avLst/>
                  <a:gdLst/>
                  <a:ahLst/>
                  <a:cxnLst/>
                  <a:rect l="l" t="t" r="r" b="b"/>
                  <a:pathLst>
                    <a:path w="6011" h="6011" extrusionOk="0">
                      <a:moveTo>
                        <a:pt x="0" y="3008"/>
                      </a:moveTo>
                      <a:cubicBezTo>
                        <a:pt x="0" y="1348"/>
                        <a:pt x="1348" y="0"/>
                        <a:pt x="3008" y="0"/>
                      </a:cubicBezTo>
                      <a:cubicBezTo>
                        <a:pt x="4668" y="0"/>
                        <a:pt x="6012" y="1348"/>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9" name="Google Shape;3039;p32"/>
                <p:cNvSpPr/>
                <p:nvPr/>
              </p:nvSpPr>
              <p:spPr>
                <a:xfrm>
                  <a:off x="1277746" y="1590540"/>
                  <a:ext cx="6011" cy="6011"/>
                </a:xfrm>
                <a:custGeom>
                  <a:avLst/>
                  <a:gdLst/>
                  <a:ahLst/>
                  <a:cxnLst/>
                  <a:rect l="l" t="t" r="r" b="b"/>
                  <a:pathLst>
                    <a:path w="6011" h="6011" extrusionOk="0">
                      <a:moveTo>
                        <a:pt x="0" y="3008"/>
                      </a:moveTo>
                      <a:cubicBezTo>
                        <a:pt x="0" y="1348"/>
                        <a:pt x="1344" y="0"/>
                        <a:pt x="3004" y="0"/>
                      </a:cubicBezTo>
                      <a:cubicBezTo>
                        <a:pt x="4663" y="0"/>
                        <a:pt x="6011" y="1348"/>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040" name="Google Shape;3040;p32"/>
              <p:cNvGrpSpPr/>
              <p:nvPr/>
            </p:nvGrpSpPr>
            <p:grpSpPr>
              <a:xfrm>
                <a:off x="970975" y="1019184"/>
                <a:ext cx="619553" cy="6011"/>
                <a:chOff x="970975" y="1019184"/>
                <a:chExt cx="619553" cy="6011"/>
              </a:xfrm>
            </p:grpSpPr>
            <p:sp>
              <p:nvSpPr>
                <p:cNvPr id="3041" name="Google Shape;3041;p32"/>
                <p:cNvSpPr/>
                <p:nvPr/>
              </p:nvSpPr>
              <p:spPr>
                <a:xfrm>
                  <a:off x="970975"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2" name="Google Shape;3042;p32"/>
                <p:cNvSpPr/>
                <p:nvPr/>
              </p:nvSpPr>
              <p:spPr>
                <a:xfrm>
                  <a:off x="1339099" y="1019184"/>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3" name="Google Shape;3043;p32"/>
                <p:cNvSpPr/>
                <p:nvPr/>
              </p:nvSpPr>
              <p:spPr>
                <a:xfrm>
                  <a:off x="1155035" y="1019184"/>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4" name="Google Shape;3044;p32"/>
                <p:cNvSpPr/>
                <p:nvPr/>
              </p:nvSpPr>
              <p:spPr>
                <a:xfrm>
                  <a:off x="1523159"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5" name="Google Shape;3045;p32"/>
                <p:cNvSpPr/>
                <p:nvPr/>
              </p:nvSpPr>
              <p:spPr>
                <a:xfrm>
                  <a:off x="1032328" y="1019184"/>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6" name="Google Shape;3046;p32"/>
                <p:cNvSpPr/>
                <p:nvPr/>
              </p:nvSpPr>
              <p:spPr>
                <a:xfrm>
                  <a:off x="1400452" y="1019184"/>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1"/>
                        <a:pt x="3008"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7" name="Google Shape;3047;p32"/>
                <p:cNvSpPr/>
                <p:nvPr/>
              </p:nvSpPr>
              <p:spPr>
                <a:xfrm>
                  <a:off x="1216388" y="1019184"/>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8" name="Google Shape;3048;p32"/>
                <p:cNvSpPr/>
                <p:nvPr/>
              </p:nvSpPr>
              <p:spPr>
                <a:xfrm>
                  <a:off x="1584513" y="1019184"/>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9" name="Google Shape;3049;p32"/>
                <p:cNvSpPr/>
                <p:nvPr/>
              </p:nvSpPr>
              <p:spPr>
                <a:xfrm>
                  <a:off x="1093681" y="1019184"/>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0" name="Google Shape;3050;p32"/>
                <p:cNvSpPr/>
                <p:nvPr/>
              </p:nvSpPr>
              <p:spPr>
                <a:xfrm>
                  <a:off x="1461806" y="1019184"/>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1"/>
                        <a:pt x="3008" y="6011"/>
                      </a:cubicBezTo>
                      <a:cubicBezTo>
                        <a:pt x="1348"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1" name="Google Shape;3051;p32"/>
                <p:cNvSpPr/>
                <p:nvPr/>
              </p:nvSpPr>
              <p:spPr>
                <a:xfrm>
                  <a:off x="1277746" y="1019184"/>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1"/>
                        <a:pt x="3004" y="6011"/>
                      </a:cubicBezTo>
                      <a:cubicBezTo>
                        <a:pt x="1344" y="6011"/>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052" name="Google Shape;3052;p32"/>
              <p:cNvGrpSpPr/>
              <p:nvPr/>
            </p:nvGrpSpPr>
            <p:grpSpPr>
              <a:xfrm>
                <a:off x="970975" y="1370788"/>
                <a:ext cx="619553" cy="6011"/>
                <a:chOff x="970975" y="1370788"/>
                <a:chExt cx="619553" cy="6011"/>
              </a:xfrm>
            </p:grpSpPr>
            <p:sp>
              <p:nvSpPr>
                <p:cNvPr id="3053" name="Google Shape;3053;p32"/>
                <p:cNvSpPr/>
                <p:nvPr/>
              </p:nvSpPr>
              <p:spPr>
                <a:xfrm>
                  <a:off x="970975"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4" name="Google Shape;3054;p32"/>
                <p:cNvSpPr/>
                <p:nvPr/>
              </p:nvSpPr>
              <p:spPr>
                <a:xfrm>
                  <a:off x="1339099" y="1370788"/>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5" name="Google Shape;3055;p32"/>
                <p:cNvSpPr/>
                <p:nvPr/>
              </p:nvSpPr>
              <p:spPr>
                <a:xfrm>
                  <a:off x="1155035" y="1370788"/>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6" name="Google Shape;3056;p32"/>
                <p:cNvSpPr/>
                <p:nvPr/>
              </p:nvSpPr>
              <p:spPr>
                <a:xfrm>
                  <a:off x="1523159"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7" name="Google Shape;3057;p32"/>
                <p:cNvSpPr/>
                <p:nvPr/>
              </p:nvSpPr>
              <p:spPr>
                <a:xfrm>
                  <a:off x="1032328" y="1370788"/>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8" name="Google Shape;3058;p32"/>
                <p:cNvSpPr/>
                <p:nvPr/>
              </p:nvSpPr>
              <p:spPr>
                <a:xfrm>
                  <a:off x="1400452" y="1370788"/>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9" name="Google Shape;3059;p32"/>
                <p:cNvSpPr/>
                <p:nvPr/>
              </p:nvSpPr>
              <p:spPr>
                <a:xfrm>
                  <a:off x="1216388" y="1370788"/>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0" name="Google Shape;3060;p32"/>
                <p:cNvSpPr/>
                <p:nvPr/>
              </p:nvSpPr>
              <p:spPr>
                <a:xfrm>
                  <a:off x="1584513" y="1370788"/>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1" name="Google Shape;3061;p32"/>
                <p:cNvSpPr/>
                <p:nvPr/>
              </p:nvSpPr>
              <p:spPr>
                <a:xfrm>
                  <a:off x="1093681" y="1370788"/>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2" name="Google Shape;3062;p32"/>
                <p:cNvSpPr/>
                <p:nvPr/>
              </p:nvSpPr>
              <p:spPr>
                <a:xfrm>
                  <a:off x="1461806" y="1370788"/>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3" name="Google Shape;3063;p32"/>
                <p:cNvSpPr/>
                <p:nvPr/>
              </p:nvSpPr>
              <p:spPr>
                <a:xfrm>
                  <a:off x="1277746" y="1370788"/>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064" name="Google Shape;3064;p32"/>
              <p:cNvGrpSpPr/>
              <p:nvPr/>
            </p:nvGrpSpPr>
            <p:grpSpPr>
              <a:xfrm>
                <a:off x="970975" y="1194986"/>
                <a:ext cx="619553" cy="6011"/>
                <a:chOff x="970975" y="1194986"/>
                <a:chExt cx="619553" cy="6011"/>
              </a:xfrm>
            </p:grpSpPr>
            <p:sp>
              <p:nvSpPr>
                <p:cNvPr id="3065" name="Google Shape;3065;p32"/>
                <p:cNvSpPr/>
                <p:nvPr/>
              </p:nvSpPr>
              <p:spPr>
                <a:xfrm>
                  <a:off x="970975"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6" name="Google Shape;3066;p32"/>
                <p:cNvSpPr/>
                <p:nvPr/>
              </p:nvSpPr>
              <p:spPr>
                <a:xfrm>
                  <a:off x="1339099" y="1194986"/>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7"/>
                        <a:pt x="4667"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7" name="Google Shape;3067;p32"/>
                <p:cNvSpPr/>
                <p:nvPr/>
              </p:nvSpPr>
              <p:spPr>
                <a:xfrm>
                  <a:off x="1155035" y="1194986"/>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8" name="Google Shape;3068;p32"/>
                <p:cNvSpPr/>
                <p:nvPr/>
              </p:nvSpPr>
              <p:spPr>
                <a:xfrm>
                  <a:off x="1523159"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9" name="Google Shape;3069;p32"/>
                <p:cNvSpPr/>
                <p:nvPr/>
              </p:nvSpPr>
              <p:spPr>
                <a:xfrm>
                  <a:off x="1032328" y="1194986"/>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7"/>
                        <a:pt x="4667"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0" name="Google Shape;3070;p32"/>
                <p:cNvSpPr/>
                <p:nvPr/>
              </p:nvSpPr>
              <p:spPr>
                <a:xfrm>
                  <a:off x="1400452" y="1194986"/>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7"/>
                        <a:pt x="4668" y="6011"/>
                        <a:pt x="3008"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1" name="Google Shape;3071;p32"/>
                <p:cNvSpPr/>
                <p:nvPr/>
              </p:nvSpPr>
              <p:spPr>
                <a:xfrm>
                  <a:off x="1216388" y="1194986"/>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2" name="Google Shape;3072;p32"/>
                <p:cNvSpPr/>
                <p:nvPr/>
              </p:nvSpPr>
              <p:spPr>
                <a:xfrm>
                  <a:off x="1584513" y="1194986"/>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3" name="Google Shape;3073;p32"/>
                <p:cNvSpPr/>
                <p:nvPr/>
              </p:nvSpPr>
              <p:spPr>
                <a:xfrm>
                  <a:off x="1093681" y="1194986"/>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7"/>
                        <a:pt x="4667"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4" name="Google Shape;3074;p32"/>
                <p:cNvSpPr/>
                <p:nvPr/>
              </p:nvSpPr>
              <p:spPr>
                <a:xfrm>
                  <a:off x="1461806" y="1194986"/>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7"/>
                        <a:pt x="4668" y="6011"/>
                        <a:pt x="3008" y="6011"/>
                      </a:cubicBezTo>
                      <a:cubicBezTo>
                        <a:pt x="1348"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5" name="Google Shape;3075;p32"/>
                <p:cNvSpPr/>
                <p:nvPr/>
              </p:nvSpPr>
              <p:spPr>
                <a:xfrm>
                  <a:off x="1277746" y="1194986"/>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7"/>
                        <a:pt x="4663" y="6011"/>
                        <a:pt x="3004" y="6011"/>
                      </a:cubicBezTo>
                      <a:cubicBezTo>
                        <a:pt x="1344" y="6011"/>
                        <a:pt x="0" y="4667"/>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076" name="Google Shape;3076;p32"/>
              <p:cNvGrpSpPr/>
              <p:nvPr/>
            </p:nvGrpSpPr>
            <p:grpSpPr>
              <a:xfrm>
                <a:off x="970975" y="1546590"/>
                <a:ext cx="619553" cy="6011"/>
                <a:chOff x="970975" y="1546590"/>
                <a:chExt cx="619553" cy="6011"/>
              </a:xfrm>
            </p:grpSpPr>
            <p:sp>
              <p:nvSpPr>
                <p:cNvPr id="3077" name="Google Shape;3077;p32"/>
                <p:cNvSpPr/>
                <p:nvPr/>
              </p:nvSpPr>
              <p:spPr>
                <a:xfrm>
                  <a:off x="970975"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8" name="Google Shape;3078;p32"/>
                <p:cNvSpPr/>
                <p:nvPr/>
              </p:nvSpPr>
              <p:spPr>
                <a:xfrm>
                  <a:off x="1339099" y="1546590"/>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8"/>
                        <a:pt x="4667"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9" name="Google Shape;3079;p32"/>
                <p:cNvSpPr/>
                <p:nvPr/>
              </p:nvSpPr>
              <p:spPr>
                <a:xfrm>
                  <a:off x="1155035" y="1546590"/>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0" name="Google Shape;3080;p32"/>
                <p:cNvSpPr/>
                <p:nvPr/>
              </p:nvSpPr>
              <p:spPr>
                <a:xfrm>
                  <a:off x="1523159"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1" name="Google Shape;3081;p32"/>
                <p:cNvSpPr/>
                <p:nvPr/>
              </p:nvSpPr>
              <p:spPr>
                <a:xfrm>
                  <a:off x="1032328" y="1546590"/>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8"/>
                        <a:pt x="4667"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2" name="Google Shape;3082;p32"/>
                <p:cNvSpPr/>
                <p:nvPr/>
              </p:nvSpPr>
              <p:spPr>
                <a:xfrm>
                  <a:off x="1400452" y="1546590"/>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8"/>
                        <a:pt x="4668" y="6012"/>
                        <a:pt x="3008"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3" name="Google Shape;3083;p32"/>
                <p:cNvSpPr/>
                <p:nvPr/>
              </p:nvSpPr>
              <p:spPr>
                <a:xfrm>
                  <a:off x="1216388" y="1546590"/>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4" name="Google Shape;3084;p32"/>
                <p:cNvSpPr/>
                <p:nvPr/>
              </p:nvSpPr>
              <p:spPr>
                <a:xfrm>
                  <a:off x="1584513" y="1546590"/>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5" name="Google Shape;3085;p32"/>
                <p:cNvSpPr/>
                <p:nvPr/>
              </p:nvSpPr>
              <p:spPr>
                <a:xfrm>
                  <a:off x="1093681" y="1546590"/>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8"/>
                        <a:pt x="4667"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6" name="Google Shape;3086;p32"/>
                <p:cNvSpPr/>
                <p:nvPr/>
              </p:nvSpPr>
              <p:spPr>
                <a:xfrm>
                  <a:off x="1461806" y="1546590"/>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8"/>
                        <a:pt x="4668" y="6012"/>
                        <a:pt x="3008" y="6012"/>
                      </a:cubicBezTo>
                      <a:cubicBezTo>
                        <a:pt x="1348"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7" name="Google Shape;3087;p32"/>
                <p:cNvSpPr/>
                <p:nvPr/>
              </p:nvSpPr>
              <p:spPr>
                <a:xfrm>
                  <a:off x="1277746" y="1546590"/>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8"/>
                        <a:pt x="4663" y="6012"/>
                        <a:pt x="3004" y="6012"/>
                      </a:cubicBezTo>
                      <a:cubicBezTo>
                        <a:pt x="1344" y="6012"/>
                        <a:pt x="0" y="4668"/>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088" name="Google Shape;3088;p32"/>
              <p:cNvGrpSpPr/>
              <p:nvPr/>
            </p:nvGrpSpPr>
            <p:grpSpPr>
              <a:xfrm>
                <a:off x="970975" y="1107085"/>
                <a:ext cx="619553" cy="6011"/>
                <a:chOff x="970975" y="1107085"/>
                <a:chExt cx="619553" cy="6011"/>
              </a:xfrm>
            </p:grpSpPr>
            <p:sp>
              <p:nvSpPr>
                <p:cNvPr id="3089" name="Google Shape;3089;p32"/>
                <p:cNvSpPr/>
                <p:nvPr/>
              </p:nvSpPr>
              <p:spPr>
                <a:xfrm>
                  <a:off x="970975"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0" name="Google Shape;3090;p32"/>
                <p:cNvSpPr/>
                <p:nvPr/>
              </p:nvSpPr>
              <p:spPr>
                <a:xfrm>
                  <a:off x="1339099" y="1107085"/>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3"/>
                        <a:pt x="4667"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1" name="Google Shape;3091;p32"/>
                <p:cNvSpPr/>
                <p:nvPr/>
              </p:nvSpPr>
              <p:spPr>
                <a:xfrm>
                  <a:off x="1155035" y="1107085"/>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2" name="Google Shape;3092;p32"/>
                <p:cNvSpPr/>
                <p:nvPr/>
              </p:nvSpPr>
              <p:spPr>
                <a:xfrm>
                  <a:off x="1523159"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3" name="Google Shape;3093;p32"/>
                <p:cNvSpPr/>
                <p:nvPr/>
              </p:nvSpPr>
              <p:spPr>
                <a:xfrm>
                  <a:off x="1032328" y="1107085"/>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3"/>
                        <a:pt x="4667"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4" name="Google Shape;3094;p32"/>
                <p:cNvSpPr/>
                <p:nvPr/>
              </p:nvSpPr>
              <p:spPr>
                <a:xfrm>
                  <a:off x="1400452" y="1107085"/>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3"/>
                        <a:pt x="4668" y="6012"/>
                        <a:pt x="3008"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5" name="Google Shape;3095;p32"/>
                <p:cNvSpPr/>
                <p:nvPr/>
              </p:nvSpPr>
              <p:spPr>
                <a:xfrm>
                  <a:off x="1216388" y="1107085"/>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6" name="Google Shape;3096;p32"/>
                <p:cNvSpPr/>
                <p:nvPr/>
              </p:nvSpPr>
              <p:spPr>
                <a:xfrm>
                  <a:off x="1584513" y="1107085"/>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7" name="Google Shape;3097;p32"/>
                <p:cNvSpPr/>
                <p:nvPr/>
              </p:nvSpPr>
              <p:spPr>
                <a:xfrm>
                  <a:off x="1093681" y="1107085"/>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3"/>
                        <a:pt x="4667"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8" name="Google Shape;3098;p32"/>
                <p:cNvSpPr/>
                <p:nvPr/>
              </p:nvSpPr>
              <p:spPr>
                <a:xfrm>
                  <a:off x="1461806" y="1107085"/>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3"/>
                        <a:pt x="4668" y="6012"/>
                        <a:pt x="3008" y="6012"/>
                      </a:cubicBezTo>
                      <a:cubicBezTo>
                        <a:pt x="1348"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9" name="Google Shape;3099;p32"/>
                <p:cNvSpPr/>
                <p:nvPr/>
              </p:nvSpPr>
              <p:spPr>
                <a:xfrm>
                  <a:off x="1277746" y="1107085"/>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3"/>
                        <a:pt x="4663" y="6012"/>
                        <a:pt x="3004" y="6012"/>
                      </a:cubicBezTo>
                      <a:cubicBezTo>
                        <a:pt x="1344" y="6012"/>
                        <a:pt x="0" y="4663"/>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100" name="Google Shape;3100;p32"/>
              <p:cNvGrpSpPr/>
              <p:nvPr/>
            </p:nvGrpSpPr>
            <p:grpSpPr>
              <a:xfrm>
                <a:off x="970975" y="1458689"/>
                <a:ext cx="619553" cy="6011"/>
                <a:chOff x="970975" y="1458689"/>
                <a:chExt cx="619553" cy="6011"/>
              </a:xfrm>
            </p:grpSpPr>
            <p:sp>
              <p:nvSpPr>
                <p:cNvPr id="3101" name="Google Shape;3101;p32"/>
                <p:cNvSpPr/>
                <p:nvPr/>
              </p:nvSpPr>
              <p:spPr>
                <a:xfrm>
                  <a:off x="970975"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2" name="Google Shape;3102;p32"/>
                <p:cNvSpPr/>
                <p:nvPr/>
              </p:nvSpPr>
              <p:spPr>
                <a:xfrm>
                  <a:off x="1339099" y="1458689"/>
                  <a:ext cx="6011" cy="6011"/>
                </a:xfrm>
                <a:custGeom>
                  <a:avLst/>
                  <a:gdLst/>
                  <a:ahLst/>
                  <a:cxnLst/>
                  <a:rect l="l" t="t" r="r" b="b"/>
                  <a:pathLst>
                    <a:path w="6011" h="6011" extrusionOk="0">
                      <a:moveTo>
                        <a:pt x="0" y="3008"/>
                      </a:moveTo>
                      <a:cubicBezTo>
                        <a:pt x="0" y="1344"/>
                        <a:pt x="1344" y="0"/>
                        <a:pt x="3004" y="0"/>
                      </a:cubicBezTo>
                      <a:cubicBezTo>
                        <a:pt x="4667" y="0"/>
                        <a:pt x="6011" y="1344"/>
                        <a:pt x="6011" y="3008"/>
                      </a:cubicBezTo>
                      <a:cubicBezTo>
                        <a:pt x="6011" y="4667"/>
                        <a:pt x="4667"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3" name="Google Shape;3103;p32"/>
                <p:cNvSpPr/>
                <p:nvPr/>
              </p:nvSpPr>
              <p:spPr>
                <a:xfrm>
                  <a:off x="1155035" y="1458689"/>
                  <a:ext cx="6015" cy="6011"/>
                </a:xfrm>
                <a:custGeom>
                  <a:avLst/>
                  <a:gdLst/>
                  <a:ahLst/>
                  <a:cxnLst/>
                  <a:rect l="l" t="t" r="r" b="b"/>
                  <a:pathLst>
                    <a:path w="6015" h="6011" extrusionOk="0">
                      <a:moveTo>
                        <a:pt x="0" y="3008"/>
                      </a:moveTo>
                      <a:cubicBezTo>
                        <a:pt x="0" y="1344"/>
                        <a:pt x="1348" y="0"/>
                        <a:pt x="3008" y="0"/>
                      </a:cubicBezTo>
                      <a:cubicBezTo>
                        <a:pt x="4668" y="0"/>
                        <a:pt x="6016" y="1344"/>
                        <a:pt x="6016" y="3008"/>
                      </a:cubicBezTo>
                      <a:cubicBezTo>
                        <a:pt x="6016"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4" name="Google Shape;3104;p32"/>
                <p:cNvSpPr/>
                <p:nvPr/>
              </p:nvSpPr>
              <p:spPr>
                <a:xfrm>
                  <a:off x="1523159"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5" name="Google Shape;3105;p32"/>
                <p:cNvSpPr/>
                <p:nvPr/>
              </p:nvSpPr>
              <p:spPr>
                <a:xfrm>
                  <a:off x="1032328" y="1458689"/>
                  <a:ext cx="6011" cy="6011"/>
                </a:xfrm>
                <a:custGeom>
                  <a:avLst/>
                  <a:gdLst/>
                  <a:ahLst/>
                  <a:cxnLst/>
                  <a:rect l="l" t="t" r="r" b="b"/>
                  <a:pathLst>
                    <a:path w="6011" h="6011" extrusionOk="0">
                      <a:moveTo>
                        <a:pt x="0" y="3008"/>
                      </a:moveTo>
                      <a:cubicBezTo>
                        <a:pt x="0" y="1344"/>
                        <a:pt x="1344" y="0"/>
                        <a:pt x="3008" y="0"/>
                      </a:cubicBezTo>
                      <a:cubicBezTo>
                        <a:pt x="4667" y="0"/>
                        <a:pt x="6011" y="1344"/>
                        <a:pt x="6011" y="3008"/>
                      </a:cubicBezTo>
                      <a:cubicBezTo>
                        <a:pt x="6011" y="4667"/>
                        <a:pt x="4667"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6" name="Google Shape;3106;p32"/>
                <p:cNvSpPr/>
                <p:nvPr/>
              </p:nvSpPr>
              <p:spPr>
                <a:xfrm>
                  <a:off x="1400452" y="1458689"/>
                  <a:ext cx="6011" cy="6011"/>
                </a:xfrm>
                <a:custGeom>
                  <a:avLst/>
                  <a:gdLst/>
                  <a:ahLst/>
                  <a:cxnLst/>
                  <a:rect l="l" t="t" r="r" b="b"/>
                  <a:pathLst>
                    <a:path w="6011" h="6011" extrusionOk="0">
                      <a:moveTo>
                        <a:pt x="0" y="3008"/>
                      </a:moveTo>
                      <a:cubicBezTo>
                        <a:pt x="0" y="1344"/>
                        <a:pt x="1344" y="0"/>
                        <a:pt x="3008" y="0"/>
                      </a:cubicBezTo>
                      <a:cubicBezTo>
                        <a:pt x="4668" y="0"/>
                        <a:pt x="6012" y="1344"/>
                        <a:pt x="6012" y="3008"/>
                      </a:cubicBezTo>
                      <a:cubicBezTo>
                        <a:pt x="6012" y="4667"/>
                        <a:pt x="4668" y="6011"/>
                        <a:pt x="3008"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7" name="Google Shape;3107;p32"/>
                <p:cNvSpPr/>
                <p:nvPr/>
              </p:nvSpPr>
              <p:spPr>
                <a:xfrm>
                  <a:off x="1216388" y="1458689"/>
                  <a:ext cx="6015" cy="6011"/>
                </a:xfrm>
                <a:custGeom>
                  <a:avLst/>
                  <a:gdLst/>
                  <a:ahLst/>
                  <a:cxnLst/>
                  <a:rect l="l" t="t" r="r" b="b"/>
                  <a:pathLst>
                    <a:path w="6015" h="6011" extrusionOk="0">
                      <a:moveTo>
                        <a:pt x="0" y="3008"/>
                      </a:moveTo>
                      <a:cubicBezTo>
                        <a:pt x="0" y="1344"/>
                        <a:pt x="1348" y="0"/>
                        <a:pt x="3008" y="0"/>
                      </a:cubicBezTo>
                      <a:cubicBezTo>
                        <a:pt x="4668" y="0"/>
                        <a:pt x="6015" y="1344"/>
                        <a:pt x="6015" y="3008"/>
                      </a:cubicBezTo>
                      <a:cubicBezTo>
                        <a:pt x="6015"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8" name="Google Shape;3108;p32"/>
                <p:cNvSpPr/>
                <p:nvPr/>
              </p:nvSpPr>
              <p:spPr>
                <a:xfrm>
                  <a:off x="1584513" y="1458689"/>
                  <a:ext cx="6015" cy="6011"/>
                </a:xfrm>
                <a:custGeom>
                  <a:avLst/>
                  <a:gdLst/>
                  <a:ahLst/>
                  <a:cxnLst/>
                  <a:rect l="l" t="t" r="r" b="b"/>
                  <a:pathLst>
                    <a:path w="6015" h="6011" extrusionOk="0">
                      <a:moveTo>
                        <a:pt x="0" y="3008"/>
                      </a:moveTo>
                      <a:cubicBezTo>
                        <a:pt x="0" y="1344"/>
                        <a:pt x="1348" y="0"/>
                        <a:pt x="3008" y="0"/>
                      </a:cubicBezTo>
                      <a:cubicBezTo>
                        <a:pt x="4667" y="0"/>
                        <a:pt x="6015" y="1344"/>
                        <a:pt x="6015" y="3008"/>
                      </a:cubicBezTo>
                      <a:cubicBezTo>
                        <a:pt x="6015"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9" name="Google Shape;3109;p32"/>
                <p:cNvSpPr/>
                <p:nvPr/>
              </p:nvSpPr>
              <p:spPr>
                <a:xfrm>
                  <a:off x="1093681" y="1458689"/>
                  <a:ext cx="6011" cy="6011"/>
                </a:xfrm>
                <a:custGeom>
                  <a:avLst/>
                  <a:gdLst/>
                  <a:ahLst/>
                  <a:cxnLst/>
                  <a:rect l="l" t="t" r="r" b="b"/>
                  <a:pathLst>
                    <a:path w="6011" h="6011" extrusionOk="0">
                      <a:moveTo>
                        <a:pt x="0" y="3008"/>
                      </a:moveTo>
                      <a:cubicBezTo>
                        <a:pt x="0" y="1344"/>
                        <a:pt x="1348" y="0"/>
                        <a:pt x="3008" y="0"/>
                      </a:cubicBezTo>
                      <a:cubicBezTo>
                        <a:pt x="4667" y="0"/>
                        <a:pt x="6011" y="1344"/>
                        <a:pt x="6011" y="3008"/>
                      </a:cubicBezTo>
                      <a:cubicBezTo>
                        <a:pt x="6011" y="4667"/>
                        <a:pt x="4667"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0" name="Google Shape;3110;p32"/>
                <p:cNvSpPr/>
                <p:nvPr/>
              </p:nvSpPr>
              <p:spPr>
                <a:xfrm>
                  <a:off x="1461806" y="1458689"/>
                  <a:ext cx="6011" cy="6011"/>
                </a:xfrm>
                <a:custGeom>
                  <a:avLst/>
                  <a:gdLst/>
                  <a:ahLst/>
                  <a:cxnLst/>
                  <a:rect l="l" t="t" r="r" b="b"/>
                  <a:pathLst>
                    <a:path w="6011" h="6011" extrusionOk="0">
                      <a:moveTo>
                        <a:pt x="0" y="3008"/>
                      </a:moveTo>
                      <a:cubicBezTo>
                        <a:pt x="0" y="1344"/>
                        <a:pt x="1348" y="0"/>
                        <a:pt x="3008" y="0"/>
                      </a:cubicBezTo>
                      <a:cubicBezTo>
                        <a:pt x="4668" y="0"/>
                        <a:pt x="6012" y="1344"/>
                        <a:pt x="6012" y="3008"/>
                      </a:cubicBezTo>
                      <a:cubicBezTo>
                        <a:pt x="6012" y="4667"/>
                        <a:pt x="4668" y="6011"/>
                        <a:pt x="3008" y="6011"/>
                      </a:cubicBezTo>
                      <a:cubicBezTo>
                        <a:pt x="1348"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1" name="Google Shape;3111;p32"/>
                <p:cNvSpPr/>
                <p:nvPr/>
              </p:nvSpPr>
              <p:spPr>
                <a:xfrm>
                  <a:off x="1277746" y="1458689"/>
                  <a:ext cx="6011" cy="6011"/>
                </a:xfrm>
                <a:custGeom>
                  <a:avLst/>
                  <a:gdLst/>
                  <a:ahLst/>
                  <a:cxnLst/>
                  <a:rect l="l" t="t" r="r" b="b"/>
                  <a:pathLst>
                    <a:path w="6011" h="6011" extrusionOk="0">
                      <a:moveTo>
                        <a:pt x="0" y="3008"/>
                      </a:moveTo>
                      <a:cubicBezTo>
                        <a:pt x="0" y="1344"/>
                        <a:pt x="1344" y="0"/>
                        <a:pt x="3004" y="0"/>
                      </a:cubicBezTo>
                      <a:cubicBezTo>
                        <a:pt x="4663" y="0"/>
                        <a:pt x="6011" y="1344"/>
                        <a:pt x="6011" y="3008"/>
                      </a:cubicBezTo>
                      <a:cubicBezTo>
                        <a:pt x="6011" y="4667"/>
                        <a:pt x="4663" y="6011"/>
                        <a:pt x="3004" y="6011"/>
                      </a:cubicBezTo>
                      <a:cubicBezTo>
                        <a:pt x="1344" y="6011"/>
                        <a:pt x="0" y="4667"/>
                        <a:pt x="0" y="30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112" name="Google Shape;3112;p32"/>
              <p:cNvGrpSpPr/>
              <p:nvPr/>
            </p:nvGrpSpPr>
            <p:grpSpPr>
              <a:xfrm>
                <a:off x="970975" y="1282887"/>
                <a:ext cx="619553" cy="6011"/>
                <a:chOff x="970975" y="1282887"/>
                <a:chExt cx="619553" cy="6011"/>
              </a:xfrm>
            </p:grpSpPr>
            <p:sp>
              <p:nvSpPr>
                <p:cNvPr id="3113" name="Google Shape;3113;p32"/>
                <p:cNvSpPr/>
                <p:nvPr/>
              </p:nvSpPr>
              <p:spPr>
                <a:xfrm>
                  <a:off x="970975"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4" name="Google Shape;3114;p32"/>
                <p:cNvSpPr/>
                <p:nvPr/>
              </p:nvSpPr>
              <p:spPr>
                <a:xfrm>
                  <a:off x="1339099" y="1282887"/>
                  <a:ext cx="6011" cy="6011"/>
                </a:xfrm>
                <a:custGeom>
                  <a:avLst/>
                  <a:gdLst/>
                  <a:ahLst/>
                  <a:cxnLst/>
                  <a:rect l="l" t="t" r="r" b="b"/>
                  <a:pathLst>
                    <a:path w="6011" h="6011" extrusionOk="0">
                      <a:moveTo>
                        <a:pt x="0" y="3004"/>
                      </a:moveTo>
                      <a:cubicBezTo>
                        <a:pt x="0" y="1344"/>
                        <a:pt x="1344" y="0"/>
                        <a:pt x="3004" y="0"/>
                      </a:cubicBezTo>
                      <a:cubicBezTo>
                        <a:pt x="4667" y="0"/>
                        <a:pt x="6011" y="1344"/>
                        <a:pt x="6011" y="3004"/>
                      </a:cubicBezTo>
                      <a:cubicBezTo>
                        <a:pt x="6011" y="4668"/>
                        <a:pt x="4667"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5" name="Google Shape;3115;p32"/>
                <p:cNvSpPr/>
                <p:nvPr/>
              </p:nvSpPr>
              <p:spPr>
                <a:xfrm>
                  <a:off x="1155035" y="1282887"/>
                  <a:ext cx="6015" cy="6011"/>
                </a:xfrm>
                <a:custGeom>
                  <a:avLst/>
                  <a:gdLst/>
                  <a:ahLst/>
                  <a:cxnLst/>
                  <a:rect l="l" t="t" r="r" b="b"/>
                  <a:pathLst>
                    <a:path w="6015" h="6011" extrusionOk="0">
                      <a:moveTo>
                        <a:pt x="0" y="3004"/>
                      </a:moveTo>
                      <a:cubicBezTo>
                        <a:pt x="0" y="1344"/>
                        <a:pt x="1348" y="0"/>
                        <a:pt x="3008" y="0"/>
                      </a:cubicBezTo>
                      <a:cubicBezTo>
                        <a:pt x="4668" y="0"/>
                        <a:pt x="6016" y="1344"/>
                        <a:pt x="6016" y="3004"/>
                      </a:cubicBezTo>
                      <a:cubicBezTo>
                        <a:pt x="6016"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6" name="Google Shape;3116;p32"/>
                <p:cNvSpPr/>
                <p:nvPr/>
              </p:nvSpPr>
              <p:spPr>
                <a:xfrm>
                  <a:off x="1523159"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7" name="Google Shape;3117;p32"/>
                <p:cNvSpPr/>
                <p:nvPr/>
              </p:nvSpPr>
              <p:spPr>
                <a:xfrm>
                  <a:off x="1032328" y="1282887"/>
                  <a:ext cx="6011" cy="6011"/>
                </a:xfrm>
                <a:custGeom>
                  <a:avLst/>
                  <a:gdLst/>
                  <a:ahLst/>
                  <a:cxnLst/>
                  <a:rect l="l" t="t" r="r" b="b"/>
                  <a:pathLst>
                    <a:path w="6011" h="6011" extrusionOk="0">
                      <a:moveTo>
                        <a:pt x="0" y="3004"/>
                      </a:moveTo>
                      <a:cubicBezTo>
                        <a:pt x="0" y="1344"/>
                        <a:pt x="1344" y="0"/>
                        <a:pt x="3008" y="0"/>
                      </a:cubicBezTo>
                      <a:cubicBezTo>
                        <a:pt x="4667" y="0"/>
                        <a:pt x="6011" y="1344"/>
                        <a:pt x="6011" y="3004"/>
                      </a:cubicBezTo>
                      <a:cubicBezTo>
                        <a:pt x="6011" y="4668"/>
                        <a:pt x="4667"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8" name="Google Shape;3118;p32"/>
                <p:cNvSpPr/>
                <p:nvPr/>
              </p:nvSpPr>
              <p:spPr>
                <a:xfrm>
                  <a:off x="1400452" y="1282887"/>
                  <a:ext cx="6011" cy="6011"/>
                </a:xfrm>
                <a:custGeom>
                  <a:avLst/>
                  <a:gdLst/>
                  <a:ahLst/>
                  <a:cxnLst/>
                  <a:rect l="l" t="t" r="r" b="b"/>
                  <a:pathLst>
                    <a:path w="6011" h="6011" extrusionOk="0">
                      <a:moveTo>
                        <a:pt x="0" y="3004"/>
                      </a:moveTo>
                      <a:cubicBezTo>
                        <a:pt x="0" y="1344"/>
                        <a:pt x="1344" y="0"/>
                        <a:pt x="3008" y="0"/>
                      </a:cubicBezTo>
                      <a:cubicBezTo>
                        <a:pt x="4668" y="0"/>
                        <a:pt x="6012" y="1344"/>
                        <a:pt x="6012" y="3004"/>
                      </a:cubicBezTo>
                      <a:cubicBezTo>
                        <a:pt x="6012" y="4668"/>
                        <a:pt x="4668" y="6012"/>
                        <a:pt x="3008"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9" name="Google Shape;3119;p32"/>
                <p:cNvSpPr/>
                <p:nvPr/>
              </p:nvSpPr>
              <p:spPr>
                <a:xfrm>
                  <a:off x="1216388" y="1282887"/>
                  <a:ext cx="6015" cy="6011"/>
                </a:xfrm>
                <a:custGeom>
                  <a:avLst/>
                  <a:gdLst/>
                  <a:ahLst/>
                  <a:cxnLst/>
                  <a:rect l="l" t="t" r="r" b="b"/>
                  <a:pathLst>
                    <a:path w="6015" h="6011" extrusionOk="0">
                      <a:moveTo>
                        <a:pt x="0" y="3004"/>
                      </a:moveTo>
                      <a:cubicBezTo>
                        <a:pt x="0" y="1344"/>
                        <a:pt x="1348" y="0"/>
                        <a:pt x="3008" y="0"/>
                      </a:cubicBezTo>
                      <a:cubicBezTo>
                        <a:pt x="4668" y="0"/>
                        <a:pt x="6015" y="1344"/>
                        <a:pt x="6015" y="3004"/>
                      </a:cubicBezTo>
                      <a:cubicBezTo>
                        <a:pt x="6015"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0" name="Google Shape;3120;p32"/>
                <p:cNvSpPr/>
                <p:nvPr/>
              </p:nvSpPr>
              <p:spPr>
                <a:xfrm>
                  <a:off x="1584513" y="1282887"/>
                  <a:ext cx="6015" cy="6011"/>
                </a:xfrm>
                <a:custGeom>
                  <a:avLst/>
                  <a:gdLst/>
                  <a:ahLst/>
                  <a:cxnLst/>
                  <a:rect l="l" t="t" r="r" b="b"/>
                  <a:pathLst>
                    <a:path w="6015" h="6011" extrusionOk="0">
                      <a:moveTo>
                        <a:pt x="0" y="3004"/>
                      </a:moveTo>
                      <a:cubicBezTo>
                        <a:pt x="0" y="1344"/>
                        <a:pt x="1348" y="0"/>
                        <a:pt x="3008" y="0"/>
                      </a:cubicBezTo>
                      <a:cubicBezTo>
                        <a:pt x="4667" y="0"/>
                        <a:pt x="6015" y="1344"/>
                        <a:pt x="6015" y="3004"/>
                      </a:cubicBezTo>
                      <a:cubicBezTo>
                        <a:pt x="6015"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1" name="Google Shape;3121;p32"/>
                <p:cNvSpPr/>
                <p:nvPr/>
              </p:nvSpPr>
              <p:spPr>
                <a:xfrm>
                  <a:off x="1093681" y="1282887"/>
                  <a:ext cx="6011" cy="6011"/>
                </a:xfrm>
                <a:custGeom>
                  <a:avLst/>
                  <a:gdLst/>
                  <a:ahLst/>
                  <a:cxnLst/>
                  <a:rect l="l" t="t" r="r" b="b"/>
                  <a:pathLst>
                    <a:path w="6011" h="6011" extrusionOk="0">
                      <a:moveTo>
                        <a:pt x="0" y="3004"/>
                      </a:moveTo>
                      <a:cubicBezTo>
                        <a:pt x="0" y="1344"/>
                        <a:pt x="1348" y="0"/>
                        <a:pt x="3008" y="0"/>
                      </a:cubicBezTo>
                      <a:cubicBezTo>
                        <a:pt x="4667" y="0"/>
                        <a:pt x="6011" y="1344"/>
                        <a:pt x="6011" y="3004"/>
                      </a:cubicBezTo>
                      <a:cubicBezTo>
                        <a:pt x="6011" y="4668"/>
                        <a:pt x="4667"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2" name="Google Shape;3122;p32"/>
                <p:cNvSpPr/>
                <p:nvPr/>
              </p:nvSpPr>
              <p:spPr>
                <a:xfrm>
                  <a:off x="1461806" y="1282887"/>
                  <a:ext cx="6011" cy="6011"/>
                </a:xfrm>
                <a:custGeom>
                  <a:avLst/>
                  <a:gdLst/>
                  <a:ahLst/>
                  <a:cxnLst/>
                  <a:rect l="l" t="t" r="r" b="b"/>
                  <a:pathLst>
                    <a:path w="6011" h="6011" extrusionOk="0">
                      <a:moveTo>
                        <a:pt x="0" y="3004"/>
                      </a:moveTo>
                      <a:cubicBezTo>
                        <a:pt x="0" y="1344"/>
                        <a:pt x="1348" y="0"/>
                        <a:pt x="3008" y="0"/>
                      </a:cubicBezTo>
                      <a:cubicBezTo>
                        <a:pt x="4668" y="0"/>
                        <a:pt x="6012" y="1344"/>
                        <a:pt x="6012" y="3004"/>
                      </a:cubicBezTo>
                      <a:cubicBezTo>
                        <a:pt x="6012" y="4668"/>
                        <a:pt x="4668" y="6012"/>
                        <a:pt x="3008" y="6012"/>
                      </a:cubicBezTo>
                      <a:cubicBezTo>
                        <a:pt x="1348"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3" name="Google Shape;3123;p32"/>
                <p:cNvSpPr/>
                <p:nvPr/>
              </p:nvSpPr>
              <p:spPr>
                <a:xfrm>
                  <a:off x="1277746" y="1282887"/>
                  <a:ext cx="6011" cy="6011"/>
                </a:xfrm>
                <a:custGeom>
                  <a:avLst/>
                  <a:gdLst/>
                  <a:ahLst/>
                  <a:cxnLst/>
                  <a:rect l="l" t="t" r="r" b="b"/>
                  <a:pathLst>
                    <a:path w="6011" h="6011" extrusionOk="0">
                      <a:moveTo>
                        <a:pt x="0" y="3004"/>
                      </a:moveTo>
                      <a:cubicBezTo>
                        <a:pt x="0" y="1344"/>
                        <a:pt x="1344" y="0"/>
                        <a:pt x="3004" y="0"/>
                      </a:cubicBezTo>
                      <a:cubicBezTo>
                        <a:pt x="4663" y="0"/>
                        <a:pt x="6011" y="1344"/>
                        <a:pt x="6011" y="3004"/>
                      </a:cubicBezTo>
                      <a:cubicBezTo>
                        <a:pt x="6011" y="4668"/>
                        <a:pt x="4663" y="6012"/>
                        <a:pt x="3004" y="6012"/>
                      </a:cubicBezTo>
                      <a:cubicBezTo>
                        <a:pt x="1344" y="6012"/>
                        <a:pt x="0" y="4668"/>
                        <a:pt x="0" y="300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grpSp>
        <p:nvGrpSpPr>
          <p:cNvPr id="3124" name="Google Shape;3124;p32"/>
          <p:cNvGrpSpPr/>
          <p:nvPr/>
        </p:nvGrpSpPr>
        <p:grpSpPr>
          <a:xfrm>
            <a:off x="9946669" y="208461"/>
            <a:ext cx="225207" cy="225217"/>
            <a:chOff x="2611906" y="2263504"/>
            <a:chExt cx="155788" cy="155784"/>
          </a:xfrm>
        </p:grpSpPr>
        <p:sp>
          <p:nvSpPr>
            <p:cNvPr id="3125" name="Google Shape;3125;p32"/>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lt2"/>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126" name="Google Shape;3126;p32"/>
            <p:cNvGrpSpPr/>
            <p:nvPr/>
          </p:nvGrpSpPr>
          <p:grpSpPr>
            <a:xfrm>
              <a:off x="2611951" y="2265537"/>
              <a:ext cx="155743" cy="153751"/>
              <a:chOff x="2611951" y="2265537"/>
              <a:chExt cx="155743" cy="153751"/>
            </a:xfrm>
          </p:grpSpPr>
          <p:sp>
            <p:nvSpPr>
              <p:cNvPr id="3127" name="Google Shape;3127;p32"/>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8" name="Google Shape;3128;p32"/>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129" name="Google Shape;3129;p32"/>
            <p:cNvGrpSpPr/>
            <p:nvPr/>
          </p:nvGrpSpPr>
          <p:grpSpPr>
            <a:xfrm>
              <a:off x="2613008" y="2263792"/>
              <a:ext cx="133689" cy="128228"/>
              <a:chOff x="2613008" y="2263792"/>
              <a:chExt cx="133689" cy="128228"/>
            </a:xfrm>
          </p:grpSpPr>
          <p:sp>
            <p:nvSpPr>
              <p:cNvPr id="3130" name="Google Shape;3130;p32"/>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31" name="Google Shape;3131;p32"/>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3132" name="Google Shape;3132;p32"/>
          <p:cNvSpPr txBox="1">
            <a:spLocks noGrp="1"/>
          </p:cNvSpPr>
          <p:nvPr>
            <p:ph type="title"/>
          </p:nvPr>
        </p:nvSpPr>
        <p:spPr>
          <a:xfrm>
            <a:off x="766950" y="984600"/>
            <a:ext cx="10658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4800" dirty="0">
                <a:latin typeface="Tempus Sans ITC" pitchFamily="82" charset="0"/>
              </a:rPr>
              <a:t>Modern Notions of Shame</a:t>
            </a:r>
            <a:endParaRPr sz="4800" dirty="0">
              <a:latin typeface="Tempus Sans ITC" pitchFamily="82" charset="0"/>
            </a:endParaRPr>
          </a:p>
        </p:txBody>
      </p:sp>
      <p:sp>
        <p:nvSpPr>
          <p:cNvPr id="3133" name="Google Shape;3133;p32"/>
          <p:cNvSpPr txBox="1">
            <a:spLocks noGrp="1"/>
          </p:cNvSpPr>
          <p:nvPr>
            <p:ph type="body" idx="1"/>
          </p:nvPr>
        </p:nvSpPr>
        <p:spPr>
          <a:xfrm>
            <a:off x="766950" y="3588449"/>
            <a:ext cx="3207300" cy="20445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endParaRPr dirty="0"/>
          </a:p>
        </p:txBody>
      </p:sp>
      <p:sp>
        <p:nvSpPr>
          <p:cNvPr id="3134" name="Google Shape;3134;p32"/>
          <p:cNvSpPr txBox="1">
            <a:spLocks noGrp="1"/>
          </p:cNvSpPr>
          <p:nvPr>
            <p:ph type="subTitle" idx="2"/>
          </p:nvPr>
        </p:nvSpPr>
        <p:spPr>
          <a:xfrm>
            <a:off x="766950" y="2492850"/>
            <a:ext cx="3207300" cy="1076700"/>
          </a:xfrm>
          <a:prstGeom prst="rect">
            <a:avLst/>
          </a:prstGeom>
        </p:spPr>
        <p:txBody>
          <a:bodyPr spcFirstLastPara="1" wrap="square" lIns="121900" tIns="121900" rIns="121900" bIns="121900" anchor="t" anchorCtr="0">
            <a:normAutofit fontScale="85000" lnSpcReduction="10000"/>
          </a:bodyPr>
          <a:lstStyle/>
          <a:p>
            <a:pPr marL="0" lvl="0" indent="0" algn="ctr" rtl="0">
              <a:spcBef>
                <a:spcPts val="0"/>
              </a:spcBef>
              <a:spcAft>
                <a:spcPts val="0"/>
              </a:spcAft>
              <a:buNone/>
            </a:pPr>
            <a:r>
              <a:rPr lang="en" dirty="0">
                <a:latin typeface="Tempus Sans ITC" pitchFamily="82" charset="0"/>
              </a:rPr>
              <a:t>Social Media </a:t>
            </a:r>
          </a:p>
          <a:p>
            <a:pPr marL="0" lvl="0" indent="0" algn="ctr" rtl="0">
              <a:spcBef>
                <a:spcPts val="0"/>
              </a:spcBef>
              <a:spcAft>
                <a:spcPts val="0"/>
              </a:spcAft>
              <a:buNone/>
            </a:pPr>
            <a:r>
              <a:rPr lang="en-US" dirty="0">
                <a:latin typeface="Tempus Sans ITC" pitchFamily="82" charset="0"/>
              </a:rPr>
              <a:t>A</a:t>
            </a:r>
            <a:r>
              <a:rPr lang="en" dirty="0">
                <a:latin typeface="Tempus Sans ITC" pitchFamily="82" charset="0"/>
              </a:rPr>
              <a:t>nd public shaming</a:t>
            </a:r>
          </a:p>
        </p:txBody>
      </p:sp>
      <p:sp>
        <p:nvSpPr>
          <p:cNvPr id="3136" name="Google Shape;3136;p32"/>
          <p:cNvSpPr txBox="1">
            <a:spLocks noGrp="1"/>
          </p:cNvSpPr>
          <p:nvPr>
            <p:ph type="subTitle" idx="4"/>
          </p:nvPr>
        </p:nvSpPr>
        <p:spPr>
          <a:xfrm>
            <a:off x="4522350" y="2457684"/>
            <a:ext cx="3147300" cy="1076700"/>
          </a:xfrm>
          <a:prstGeom prst="rect">
            <a:avLst/>
          </a:prstGeom>
        </p:spPr>
        <p:txBody>
          <a:bodyPr spcFirstLastPara="1" wrap="square" lIns="121900" tIns="121900" rIns="121900" bIns="121900" anchor="t" anchorCtr="0">
            <a:normAutofit fontScale="92500" lnSpcReduction="10000"/>
          </a:bodyPr>
          <a:lstStyle/>
          <a:p>
            <a:pPr marL="0" lvl="0" indent="0" algn="ctr" rtl="0">
              <a:spcBef>
                <a:spcPts val="0"/>
              </a:spcBef>
              <a:spcAft>
                <a:spcPts val="0"/>
              </a:spcAft>
              <a:buNone/>
            </a:pPr>
            <a:r>
              <a:rPr lang="en-US" dirty="0">
                <a:latin typeface="Tempus Sans ITC" pitchFamily="82" charset="0"/>
              </a:rPr>
              <a:t>Stigma Around Identity</a:t>
            </a:r>
            <a:endParaRPr dirty="0">
              <a:latin typeface="Tempus Sans ITC" pitchFamily="82" charset="0"/>
            </a:endParaRPr>
          </a:p>
        </p:txBody>
      </p:sp>
      <p:sp>
        <p:nvSpPr>
          <p:cNvPr id="3138" name="Google Shape;3138;p32"/>
          <p:cNvSpPr txBox="1">
            <a:spLocks noGrp="1"/>
          </p:cNvSpPr>
          <p:nvPr>
            <p:ph type="subTitle" idx="6"/>
          </p:nvPr>
        </p:nvSpPr>
        <p:spPr>
          <a:xfrm>
            <a:off x="8242064" y="2341618"/>
            <a:ext cx="3147300" cy="1076700"/>
          </a:xfrm>
          <a:prstGeom prst="rect">
            <a:avLst/>
          </a:prstGeom>
        </p:spPr>
        <p:txBody>
          <a:bodyPr spcFirstLastPara="1" wrap="square" lIns="121900" tIns="121900" rIns="121900" bIns="121900" anchor="t" anchorCtr="0">
            <a:normAutofit fontScale="92500" lnSpcReduction="10000"/>
          </a:bodyPr>
          <a:lstStyle/>
          <a:p>
            <a:pPr marL="0" lvl="0" indent="0" algn="ctr" rtl="0">
              <a:spcBef>
                <a:spcPts val="0"/>
              </a:spcBef>
              <a:spcAft>
                <a:spcPts val="0"/>
              </a:spcAft>
              <a:buNone/>
            </a:pPr>
            <a:r>
              <a:rPr lang="en-US" dirty="0">
                <a:latin typeface="Tempus Sans ITC" pitchFamily="82" charset="0"/>
              </a:rPr>
              <a:t>Mark of Societal Judgment</a:t>
            </a:r>
            <a:endParaRPr dirty="0">
              <a:latin typeface="Tempus Sans ITC" pitchFamily="82" charset="0"/>
            </a:endParaRPr>
          </a:p>
        </p:txBody>
      </p:sp>
      <p:grpSp>
        <p:nvGrpSpPr>
          <p:cNvPr id="3139" name="Google Shape;3139;p32"/>
          <p:cNvGrpSpPr/>
          <p:nvPr/>
        </p:nvGrpSpPr>
        <p:grpSpPr>
          <a:xfrm>
            <a:off x="10521309" y="396384"/>
            <a:ext cx="1491927" cy="1616957"/>
            <a:chOff x="4051245" y="1719784"/>
            <a:chExt cx="1010312" cy="1094906"/>
          </a:xfrm>
        </p:grpSpPr>
        <p:sp>
          <p:nvSpPr>
            <p:cNvPr id="3140" name="Google Shape;3140;p32"/>
            <p:cNvSpPr/>
            <p:nvPr/>
          </p:nvSpPr>
          <p:spPr>
            <a:xfrm>
              <a:off x="4051245" y="1719784"/>
              <a:ext cx="1010208" cy="1094906"/>
            </a:xfrm>
            <a:custGeom>
              <a:avLst/>
              <a:gdLst/>
              <a:ahLst/>
              <a:cxnLst/>
              <a:rect l="l" t="t" r="r" b="b"/>
              <a:pathLst>
                <a:path w="652800" h="707532" extrusionOk="0">
                  <a:moveTo>
                    <a:pt x="321441" y="1"/>
                  </a:moveTo>
                  <a:cubicBezTo>
                    <a:pt x="314001" y="58"/>
                    <a:pt x="306625" y="2219"/>
                    <a:pt x="300440" y="6911"/>
                  </a:cubicBezTo>
                  <a:lnTo>
                    <a:pt x="82416" y="172439"/>
                  </a:lnTo>
                  <a:lnTo>
                    <a:pt x="0" y="235537"/>
                  </a:lnTo>
                  <a:lnTo>
                    <a:pt x="1890" y="707532"/>
                  </a:lnTo>
                  <a:lnTo>
                    <a:pt x="650210" y="707524"/>
                  </a:lnTo>
                  <a:cubicBezTo>
                    <a:pt x="650319" y="707528"/>
                    <a:pt x="652801" y="234622"/>
                    <a:pt x="652801" y="234622"/>
                  </a:cubicBezTo>
                  <a:lnTo>
                    <a:pt x="569729" y="173641"/>
                  </a:lnTo>
                  <a:lnTo>
                    <a:pt x="342751" y="6612"/>
                  </a:lnTo>
                  <a:cubicBezTo>
                    <a:pt x="336492" y="2013"/>
                    <a:pt x="328886" y="-52"/>
                    <a:pt x="321441" y="1"/>
                  </a:cubicBezTo>
                  <a:close/>
                </a:path>
              </a:pathLst>
            </a:custGeom>
            <a:solidFill>
              <a:schemeClr val="accent4"/>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41" name="Google Shape;3141;p32"/>
            <p:cNvSpPr/>
            <p:nvPr/>
          </p:nvSpPr>
          <p:spPr>
            <a:xfrm>
              <a:off x="4053441" y="2085240"/>
              <a:ext cx="1008116" cy="4980"/>
            </a:xfrm>
            <a:custGeom>
              <a:avLst/>
              <a:gdLst/>
              <a:ahLst/>
              <a:cxnLst/>
              <a:rect l="l" t="t" r="r" b="b"/>
              <a:pathLst>
                <a:path w="651448" h="3218" extrusionOk="0">
                  <a:moveTo>
                    <a:pt x="651449" y="3218"/>
                  </a:moveTo>
                  <a:lnTo>
                    <a:pt x="0" y="2959"/>
                  </a:lnTo>
                  <a:lnTo>
                    <a:pt x="0" y="0"/>
                  </a:lnTo>
                  <a:lnTo>
                    <a:pt x="651449" y="259"/>
                  </a:lnTo>
                  <a:lnTo>
                    <a:pt x="651449" y="3218"/>
                  </a:lnTo>
                  <a:close/>
                </a:path>
              </a:pathLst>
            </a:custGeom>
            <a:solidFill>
              <a:srgbClr val="000000">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142" name="Google Shape;3142;p32"/>
          <p:cNvSpPr/>
          <p:nvPr/>
        </p:nvSpPr>
        <p:spPr>
          <a:xfrm>
            <a:off x="10633636" y="850419"/>
            <a:ext cx="1266946" cy="1080220"/>
          </a:xfrm>
          <a:custGeom>
            <a:avLst/>
            <a:gdLst/>
            <a:ahLst/>
            <a:cxnLst/>
            <a:rect l="l" t="t" r="r" b="b"/>
            <a:pathLst>
              <a:path w="698042" h="698042" extrusionOk="0">
                <a:moveTo>
                  <a:pt x="0" y="0"/>
                </a:moveTo>
                <a:lnTo>
                  <a:pt x="698043" y="0"/>
                </a:lnTo>
                <a:lnTo>
                  <a:pt x="698043" y="698042"/>
                </a:lnTo>
                <a:lnTo>
                  <a:pt x="0" y="698042"/>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143" name="Google Shape;3143;p32"/>
          <p:cNvGrpSpPr/>
          <p:nvPr/>
        </p:nvGrpSpPr>
        <p:grpSpPr>
          <a:xfrm>
            <a:off x="10521481" y="932733"/>
            <a:ext cx="1491756" cy="1080375"/>
            <a:chOff x="4051361" y="2082967"/>
            <a:chExt cx="1010196" cy="731565"/>
          </a:xfrm>
        </p:grpSpPr>
        <p:sp>
          <p:nvSpPr>
            <p:cNvPr id="3144" name="Google Shape;3144;p32"/>
            <p:cNvSpPr/>
            <p:nvPr/>
          </p:nvSpPr>
          <p:spPr>
            <a:xfrm>
              <a:off x="4051361" y="2082967"/>
              <a:ext cx="1010196" cy="731565"/>
            </a:xfrm>
            <a:custGeom>
              <a:avLst/>
              <a:gdLst/>
              <a:ahLst/>
              <a:cxnLst/>
              <a:rect l="l" t="t" r="r" b="b"/>
              <a:pathLst>
                <a:path w="652792" h="472740" extrusionOk="0">
                  <a:moveTo>
                    <a:pt x="0" y="1065"/>
                  </a:moveTo>
                  <a:lnTo>
                    <a:pt x="0" y="472740"/>
                  </a:lnTo>
                  <a:lnTo>
                    <a:pt x="652793" y="472740"/>
                  </a:lnTo>
                  <a:lnTo>
                    <a:pt x="652793" y="0"/>
                  </a:lnTo>
                  <a:lnTo>
                    <a:pt x="321247" y="260833"/>
                  </a:lnTo>
                  <a:lnTo>
                    <a:pt x="0" y="1065"/>
                  </a:lnTo>
                  <a:close/>
                </a:path>
              </a:pathLst>
            </a:custGeom>
            <a:solidFill>
              <a:schemeClr val="accent5"/>
            </a:solidFill>
            <a:ln>
              <a:noFill/>
            </a:ln>
            <a:effectLst>
              <a:outerShdw blurRad="38100" dist="12700" dir="16200000"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45" name="Google Shape;3145;p32"/>
            <p:cNvSpPr/>
            <p:nvPr/>
          </p:nvSpPr>
          <p:spPr>
            <a:xfrm>
              <a:off x="4064153" y="2451257"/>
              <a:ext cx="997398" cy="363071"/>
            </a:xfrm>
            <a:custGeom>
              <a:avLst/>
              <a:gdLst/>
              <a:ahLst/>
              <a:cxnLst/>
              <a:rect l="l" t="t" r="r" b="b"/>
              <a:pathLst>
                <a:path w="644522" h="234618" extrusionOk="0">
                  <a:moveTo>
                    <a:pt x="315673" y="1"/>
                  </a:moveTo>
                  <a:cubicBezTo>
                    <a:pt x="308289" y="54"/>
                    <a:pt x="300970" y="2215"/>
                    <a:pt x="294833" y="6907"/>
                  </a:cubicBezTo>
                  <a:lnTo>
                    <a:pt x="78457" y="172435"/>
                  </a:lnTo>
                  <a:lnTo>
                    <a:pt x="0" y="232218"/>
                  </a:lnTo>
                  <a:lnTo>
                    <a:pt x="541238" y="234319"/>
                  </a:lnTo>
                  <a:cubicBezTo>
                    <a:pt x="541348" y="234319"/>
                    <a:pt x="644522" y="234618"/>
                    <a:pt x="644522" y="234618"/>
                  </a:cubicBezTo>
                  <a:lnTo>
                    <a:pt x="562078" y="173637"/>
                  </a:lnTo>
                  <a:lnTo>
                    <a:pt x="336820" y="6608"/>
                  </a:lnTo>
                  <a:cubicBezTo>
                    <a:pt x="330606" y="2009"/>
                    <a:pt x="323061" y="-56"/>
                    <a:pt x="315673" y="1"/>
                  </a:cubicBezTo>
                  <a:close/>
                </a:path>
              </a:pathLst>
            </a:custGeom>
            <a:solidFill>
              <a:schemeClr val="accent5"/>
            </a:solidFill>
            <a:ln>
              <a:noFill/>
            </a:ln>
            <a:effectLst>
              <a:outerShdw blurRad="38100" dist="12700" dir="16200000"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146" name="Google Shape;3146;p32"/>
          <p:cNvGrpSpPr/>
          <p:nvPr/>
        </p:nvGrpSpPr>
        <p:grpSpPr>
          <a:xfrm>
            <a:off x="11154745" y="499820"/>
            <a:ext cx="225207" cy="225201"/>
            <a:chOff x="2611906" y="2263504"/>
            <a:chExt cx="155788" cy="155784"/>
          </a:xfrm>
        </p:grpSpPr>
        <p:sp>
          <p:nvSpPr>
            <p:cNvPr id="3147" name="Google Shape;3147;p32"/>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accent1"/>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148" name="Google Shape;3148;p32"/>
            <p:cNvGrpSpPr/>
            <p:nvPr/>
          </p:nvGrpSpPr>
          <p:grpSpPr>
            <a:xfrm>
              <a:off x="2611951" y="2265537"/>
              <a:ext cx="155743" cy="153751"/>
              <a:chOff x="2611951" y="2265537"/>
              <a:chExt cx="155743" cy="153751"/>
            </a:xfrm>
          </p:grpSpPr>
          <p:sp>
            <p:nvSpPr>
              <p:cNvPr id="3149" name="Google Shape;3149;p32"/>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50" name="Google Shape;3150;p32"/>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151" name="Google Shape;3151;p32"/>
            <p:cNvGrpSpPr/>
            <p:nvPr/>
          </p:nvGrpSpPr>
          <p:grpSpPr>
            <a:xfrm>
              <a:off x="2613008" y="2263792"/>
              <a:ext cx="133689" cy="128228"/>
              <a:chOff x="2613008" y="2263792"/>
              <a:chExt cx="133689" cy="128228"/>
            </a:xfrm>
          </p:grpSpPr>
          <p:sp>
            <p:nvSpPr>
              <p:cNvPr id="3152" name="Google Shape;3152;p32"/>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53" name="Google Shape;3153;p32"/>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3154" name="Google Shape;3154;p32"/>
          <p:cNvGrpSpPr/>
          <p:nvPr/>
        </p:nvGrpSpPr>
        <p:grpSpPr>
          <a:xfrm rot="5400000" flipH="1">
            <a:off x="349196" y="-712727"/>
            <a:ext cx="2154997" cy="3278266"/>
            <a:chOff x="9736753" y="2581561"/>
            <a:chExt cx="2883711" cy="4386813"/>
          </a:xfrm>
        </p:grpSpPr>
        <p:grpSp>
          <p:nvGrpSpPr>
            <p:cNvPr id="3155" name="Google Shape;3155;p32"/>
            <p:cNvGrpSpPr/>
            <p:nvPr/>
          </p:nvGrpSpPr>
          <p:grpSpPr>
            <a:xfrm>
              <a:off x="9736753" y="2581561"/>
              <a:ext cx="2883711" cy="4386813"/>
              <a:chOff x="9417088" y="2725186"/>
              <a:chExt cx="2883711" cy="4386813"/>
            </a:xfrm>
          </p:grpSpPr>
          <p:pic>
            <p:nvPicPr>
              <p:cNvPr id="3156" name="Google Shape;3156;p32"/>
              <p:cNvPicPr preferRelativeResize="0"/>
              <p:nvPr/>
            </p:nvPicPr>
            <p:blipFill rotWithShape="1">
              <a:blip r:embed="rId3">
                <a:alphaModFix/>
              </a:blip>
              <a:srcRect l="62409" r="10394"/>
              <a:stretch/>
            </p:blipFill>
            <p:spPr>
              <a:xfrm>
                <a:off x="10592021" y="3079196"/>
                <a:ext cx="1646789" cy="4032803"/>
              </a:xfrm>
              <a:custGeom>
                <a:avLst/>
                <a:gdLst/>
                <a:ahLst/>
                <a:cxnLst/>
                <a:rect l="l" t="t" r="r" b="b"/>
                <a:pathLst>
                  <a:path w="4391438" h="2927625" extrusionOk="0">
                    <a:moveTo>
                      <a:pt x="-129" y="208"/>
                    </a:moveTo>
                    <a:lnTo>
                      <a:pt x="4391310" y="208"/>
                    </a:lnTo>
                    <a:lnTo>
                      <a:pt x="4391310" y="2927834"/>
                    </a:lnTo>
                    <a:lnTo>
                      <a:pt x="-129" y="2927834"/>
                    </a:lnTo>
                    <a:close/>
                  </a:path>
                </a:pathLst>
              </a:custGeom>
              <a:noFill/>
              <a:ln>
                <a:noFill/>
              </a:ln>
              <a:effectLst>
                <a:outerShdw blurRad="50800" dist="19050" dir="18900000" algn="bl" rotWithShape="0">
                  <a:srgbClr val="000000">
                    <a:alpha val="40000"/>
                  </a:srgbClr>
                </a:outerShdw>
              </a:effectLst>
            </p:spPr>
          </p:pic>
          <p:pic>
            <p:nvPicPr>
              <p:cNvPr id="3157" name="Google Shape;3157;p32"/>
              <p:cNvPicPr preferRelativeResize="0"/>
              <p:nvPr/>
            </p:nvPicPr>
            <p:blipFill rotWithShape="1">
              <a:blip r:embed="rId3">
                <a:alphaModFix/>
              </a:blip>
              <a:srcRect l="17977" r="39692"/>
              <a:stretch/>
            </p:blipFill>
            <p:spPr>
              <a:xfrm rot="280913">
                <a:off x="9581162" y="2822443"/>
                <a:ext cx="2555561" cy="4032246"/>
              </a:xfrm>
              <a:custGeom>
                <a:avLst/>
                <a:gdLst/>
                <a:ahLst/>
                <a:cxnLst/>
                <a:rect l="l" t="t" r="r" b="b"/>
                <a:pathLst>
                  <a:path w="4391438" h="2927625" extrusionOk="0">
                    <a:moveTo>
                      <a:pt x="-129" y="208"/>
                    </a:moveTo>
                    <a:lnTo>
                      <a:pt x="4391310" y="208"/>
                    </a:lnTo>
                    <a:lnTo>
                      <a:pt x="4391310" y="2927834"/>
                    </a:lnTo>
                    <a:lnTo>
                      <a:pt x="-129" y="2927834"/>
                    </a:lnTo>
                    <a:close/>
                  </a:path>
                </a:pathLst>
              </a:custGeom>
              <a:noFill/>
              <a:ln>
                <a:noFill/>
              </a:ln>
              <a:effectLst>
                <a:outerShdw blurRad="50800" dist="19050" dir="18900000" algn="bl" rotWithShape="0">
                  <a:srgbClr val="000000">
                    <a:alpha val="40000"/>
                  </a:srgbClr>
                </a:outerShdw>
              </a:effectLst>
            </p:spPr>
          </p:pic>
        </p:grpSp>
        <p:sp>
          <p:nvSpPr>
            <p:cNvPr id="3158" name="Google Shape;3158;p32"/>
            <p:cNvSpPr/>
            <p:nvPr/>
          </p:nvSpPr>
          <p:spPr>
            <a:xfrm rot="-2431431" flipH="1">
              <a:off x="11331559" y="5632969"/>
              <a:ext cx="882938" cy="884254"/>
            </a:xfrm>
            <a:custGeom>
              <a:avLst/>
              <a:gdLst/>
              <a:ahLst/>
              <a:cxnLst/>
              <a:rect l="l" t="t" r="r" b="b"/>
              <a:pathLst>
                <a:path w="628714" h="611125" extrusionOk="0">
                  <a:moveTo>
                    <a:pt x="0" y="455305"/>
                  </a:moveTo>
                  <a:cubicBezTo>
                    <a:pt x="1012" y="456414"/>
                    <a:pt x="2389" y="458353"/>
                    <a:pt x="3198" y="459061"/>
                  </a:cubicBezTo>
                  <a:cubicBezTo>
                    <a:pt x="6842" y="462259"/>
                    <a:pt x="13926" y="457398"/>
                    <a:pt x="16962" y="461656"/>
                  </a:cubicBezTo>
                  <a:cubicBezTo>
                    <a:pt x="19836" y="465733"/>
                    <a:pt x="16193" y="468627"/>
                    <a:pt x="17812" y="471752"/>
                  </a:cubicBezTo>
                  <a:cubicBezTo>
                    <a:pt x="21536" y="478820"/>
                    <a:pt x="26313" y="472554"/>
                    <a:pt x="29228" y="476606"/>
                  </a:cubicBezTo>
                  <a:cubicBezTo>
                    <a:pt x="32223" y="480824"/>
                    <a:pt x="28985" y="486580"/>
                    <a:pt x="31819" y="491317"/>
                  </a:cubicBezTo>
                  <a:cubicBezTo>
                    <a:pt x="35745" y="497915"/>
                    <a:pt x="38862" y="489289"/>
                    <a:pt x="42991" y="494778"/>
                  </a:cubicBezTo>
                  <a:cubicBezTo>
                    <a:pt x="46513" y="499437"/>
                    <a:pt x="39024" y="502567"/>
                    <a:pt x="43032" y="508784"/>
                  </a:cubicBezTo>
                  <a:cubicBezTo>
                    <a:pt x="48051" y="516520"/>
                    <a:pt x="54610" y="509865"/>
                    <a:pt x="60317" y="515873"/>
                  </a:cubicBezTo>
                  <a:cubicBezTo>
                    <a:pt x="65377" y="521216"/>
                    <a:pt x="63677" y="528341"/>
                    <a:pt x="68575" y="534587"/>
                  </a:cubicBezTo>
                  <a:cubicBezTo>
                    <a:pt x="72786" y="539975"/>
                    <a:pt x="80194" y="543607"/>
                    <a:pt x="83149" y="549970"/>
                  </a:cubicBezTo>
                  <a:cubicBezTo>
                    <a:pt x="85335" y="554711"/>
                    <a:pt x="80598" y="558010"/>
                    <a:pt x="83189" y="562394"/>
                  </a:cubicBezTo>
                  <a:cubicBezTo>
                    <a:pt x="90962" y="575477"/>
                    <a:pt x="91407" y="564264"/>
                    <a:pt x="96183" y="565742"/>
                  </a:cubicBezTo>
                  <a:cubicBezTo>
                    <a:pt x="106344" y="568907"/>
                    <a:pt x="101123" y="580193"/>
                    <a:pt x="104563" y="585383"/>
                  </a:cubicBezTo>
                  <a:lnTo>
                    <a:pt x="105332" y="586205"/>
                  </a:lnTo>
                  <a:cubicBezTo>
                    <a:pt x="110676" y="592063"/>
                    <a:pt x="113388" y="586423"/>
                    <a:pt x="118772" y="589638"/>
                  </a:cubicBezTo>
                  <a:cubicBezTo>
                    <a:pt x="119744" y="590217"/>
                    <a:pt x="122132" y="592994"/>
                    <a:pt x="122254" y="594135"/>
                  </a:cubicBezTo>
                  <a:cubicBezTo>
                    <a:pt x="122577" y="596758"/>
                    <a:pt x="119177" y="599341"/>
                    <a:pt x="121363" y="602774"/>
                  </a:cubicBezTo>
                  <a:cubicBezTo>
                    <a:pt x="122294" y="604215"/>
                    <a:pt x="128650" y="607332"/>
                    <a:pt x="134560" y="611125"/>
                  </a:cubicBezTo>
                  <a:lnTo>
                    <a:pt x="628715" y="143773"/>
                  </a:lnTo>
                  <a:cubicBezTo>
                    <a:pt x="620537" y="134843"/>
                    <a:pt x="611672" y="126152"/>
                    <a:pt x="605802" y="124334"/>
                  </a:cubicBezTo>
                  <a:cubicBezTo>
                    <a:pt x="601592" y="123023"/>
                    <a:pt x="582687" y="123334"/>
                    <a:pt x="579530" y="114861"/>
                  </a:cubicBezTo>
                  <a:cubicBezTo>
                    <a:pt x="578235" y="111485"/>
                    <a:pt x="584833" y="109453"/>
                    <a:pt x="582971" y="105357"/>
                  </a:cubicBezTo>
                  <a:cubicBezTo>
                    <a:pt x="579166" y="97159"/>
                    <a:pt x="563297" y="103304"/>
                    <a:pt x="557832" y="96333"/>
                  </a:cubicBezTo>
                  <a:cubicBezTo>
                    <a:pt x="549493" y="85683"/>
                    <a:pt x="555079" y="83412"/>
                    <a:pt x="551436" y="74809"/>
                  </a:cubicBezTo>
                  <a:cubicBezTo>
                    <a:pt x="547955" y="66563"/>
                    <a:pt x="537389" y="67527"/>
                    <a:pt x="533624" y="63556"/>
                  </a:cubicBezTo>
                  <a:cubicBezTo>
                    <a:pt x="533462" y="63381"/>
                    <a:pt x="534555" y="59463"/>
                    <a:pt x="534069" y="58447"/>
                  </a:cubicBezTo>
                  <a:cubicBezTo>
                    <a:pt x="532814" y="55747"/>
                    <a:pt x="515610" y="35215"/>
                    <a:pt x="513667" y="34057"/>
                  </a:cubicBezTo>
                  <a:cubicBezTo>
                    <a:pt x="510185" y="31976"/>
                    <a:pt x="506907" y="38915"/>
                    <a:pt x="499903" y="31466"/>
                  </a:cubicBezTo>
                  <a:cubicBezTo>
                    <a:pt x="496260" y="27629"/>
                    <a:pt x="498567" y="25050"/>
                    <a:pt x="497232" y="21483"/>
                  </a:cubicBezTo>
                  <a:cubicBezTo>
                    <a:pt x="496867" y="20455"/>
                    <a:pt x="488731" y="9975"/>
                    <a:pt x="481444" y="0"/>
                  </a:cubicBezTo>
                  <a:lnTo>
                    <a:pt x="0" y="455305"/>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1026" name="Picture 2" descr="Body-shaming on social media: I really thought as a society we were beyond  this"/>
          <p:cNvPicPr>
            <a:picLocks noChangeAspect="1" noChangeArrowheads="1"/>
          </p:cNvPicPr>
          <p:nvPr/>
        </p:nvPicPr>
        <p:blipFill rotWithShape="1">
          <a:blip r:embed="rId4">
            <a:extLst>
              <a:ext uri="{28A0092B-C50C-407E-A947-70E740481C1C}">
                <a14:useLocalDpi xmlns:a14="http://schemas.microsoft.com/office/drawing/2010/main" val="0"/>
              </a:ext>
            </a:extLst>
          </a:blip>
          <a:srcRect l="11406" t="5541" r="10612"/>
          <a:stretch/>
        </p:blipFill>
        <p:spPr bwMode="auto">
          <a:xfrm flipH="1">
            <a:off x="728573" y="3503776"/>
            <a:ext cx="3320302" cy="2262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eaking Social Norms | A class blog on science and science journalis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1476" y="3351504"/>
            <a:ext cx="3128476" cy="241454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FROL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8" descr="FROL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Empowering The Single Mom: A Comprehensive Guide By The Motherhood Center |  Motherhood 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486" y="3583351"/>
            <a:ext cx="3154085" cy="2103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60" name="Google Shape;2360;p23"/>
          <p:cNvSpPr txBox="1">
            <a:spLocks noGrp="1"/>
          </p:cNvSpPr>
          <p:nvPr>
            <p:ph type="title"/>
          </p:nvPr>
        </p:nvSpPr>
        <p:spPr>
          <a:xfrm>
            <a:off x="5198463" y="1475725"/>
            <a:ext cx="5932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US" sz="2800" dirty="0">
                <a:latin typeface="Tempus Sans ITC" pitchFamily="82" charset="0"/>
              </a:rPr>
              <a:t>Intensity of social media Shaming</a:t>
            </a:r>
            <a:endParaRPr sz="2800" dirty="0">
              <a:latin typeface="Tempus Sans ITC" pitchFamily="82" charset="0"/>
            </a:endParaRPr>
          </a:p>
        </p:txBody>
      </p:sp>
      <p:sp>
        <p:nvSpPr>
          <p:cNvPr id="2361" name="Google Shape;2361;p23"/>
          <p:cNvSpPr txBox="1">
            <a:spLocks noGrp="1"/>
          </p:cNvSpPr>
          <p:nvPr>
            <p:ph type="body" idx="1"/>
          </p:nvPr>
        </p:nvSpPr>
        <p:spPr>
          <a:xfrm>
            <a:off x="5198463" y="2418998"/>
            <a:ext cx="5932800" cy="2661000"/>
          </a:xfrm>
          <a:prstGeom prst="rect">
            <a:avLst/>
          </a:prstGeom>
        </p:spPr>
        <p:txBody>
          <a:bodyPr spcFirstLastPara="1" wrap="square" lIns="121900" tIns="121900" rIns="121900" bIns="121900" anchor="t" anchorCtr="0">
            <a:normAutofit/>
          </a:bodyPr>
          <a:lstStyle/>
          <a:p>
            <a:pPr marL="0" lvl="0" indent="0" algn="l" rtl="0">
              <a:spcBef>
                <a:spcPts val="1600"/>
              </a:spcBef>
              <a:spcAft>
                <a:spcPts val="0"/>
              </a:spcAft>
              <a:buNone/>
            </a:pPr>
            <a:r>
              <a:rPr lang="en-US" dirty="0"/>
              <a:t>It had been assumed that the boy killed his mother and kept her body in refrigerator which was a conspiracy. However , that conspiracy causes the boy a shameful and traumatize situation,</a:t>
            </a:r>
          </a:p>
          <a:p>
            <a:pPr marL="0" lvl="0" indent="0" algn="l" rtl="0">
              <a:spcBef>
                <a:spcPts val="1600"/>
              </a:spcBef>
              <a:spcAft>
                <a:spcPts val="0"/>
              </a:spcAft>
              <a:buNone/>
            </a:pPr>
            <a:r>
              <a:rPr lang="en-US" dirty="0"/>
              <a:t> .</a:t>
            </a:r>
            <a:endParaRPr dirty="0"/>
          </a:p>
        </p:txBody>
      </p:sp>
      <p:grpSp>
        <p:nvGrpSpPr>
          <p:cNvPr id="2367" name="Google Shape;2367;p23"/>
          <p:cNvGrpSpPr/>
          <p:nvPr/>
        </p:nvGrpSpPr>
        <p:grpSpPr>
          <a:xfrm>
            <a:off x="9548585" y="4171043"/>
            <a:ext cx="2365140" cy="2563284"/>
            <a:chOff x="4051245" y="1719784"/>
            <a:chExt cx="1010312" cy="1094906"/>
          </a:xfrm>
        </p:grpSpPr>
        <p:sp>
          <p:nvSpPr>
            <p:cNvPr id="2368" name="Google Shape;2368;p23"/>
            <p:cNvSpPr/>
            <p:nvPr/>
          </p:nvSpPr>
          <p:spPr>
            <a:xfrm>
              <a:off x="4051245" y="1719784"/>
              <a:ext cx="1010208" cy="1094906"/>
            </a:xfrm>
            <a:custGeom>
              <a:avLst/>
              <a:gdLst/>
              <a:ahLst/>
              <a:cxnLst/>
              <a:rect l="l" t="t" r="r" b="b"/>
              <a:pathLst>
                <a:path w="652800" h="707532" extrusionOk="0">
                  <a:moveTo>
                    <a:pt x="321441" y="1"/>
                  </a:moveTo>
                  <a:cubicBezTo>
                    <a:pt x="314001" y="58"/>
                    <a:pt x="306625" y="2219"/>
                    <a:pt x="300440" y="6911"/>
                  </a:cubicBezTo>
                  <a:lnTo>
                    <a:pt x="82416" y="172439"/>
                  </a:lnTo>
                  <a:lnTo>
                    <a:pt x="0" y="235537"/>
                  </a:lnTo>
                  <a:lnTo>
                    <a:pt x="1890" y="707532"/>
                  </a:lnTo>
                  <a:lnTo>
                    <a:pt x="650210" y="707524"/>
                  </a:lnTo>
                  <a:cubicBezTo>
                    <a:pt x="650319" y="707528"/>
                    <a:pt x="652801" y="234622"/>
                    <a:pt x="652801" y="234622"/>
                  </a:cubicBezTo>
                  <a:lnTo>
                    <a:pt x="569729" y="173641"/>
                  </a:lnTo>
                  <a:lnTo>
                    <a:pt x="342751" y="6612"/>
                  </a:lnTo>
                  <a:cubicBezTo>
                    <a:pt x="336492" y="2013"/>
                    <a:pt x="328886" y="-52"/>
                    <a:pt x="321441" y="1"/>
                  </a:cubicBezTo>
                  <a:close/>
                </a:path>
              </a:pathLst>
            </a:custGeom>
            <a:solidFill>
              <a:schemeClr val="accent4"/>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9" name="Google Shape;2369;p23"/>
            <p:cNvSpPr/>
            <p:nvPr/>
          </p:nvSpPr>
          <p:spPr>
            <a:xfrm>
              <a:off x="4053441" y="2085240"/>
              <a:ext cx="1008116" cy="4980"/>
            </a:xfrm>
            <a:custGeom>
              <a:avLst/>
              <a:gdLst/>
              <a:ahLst/>
              <a:cxnLst/>
              <a:rect l="l" t="t" r="r" b="b"/>
              <a:pathLst>
                <a:path w="651448" h="3218" extrusionOk="0">
                  <a:moveTo>
                    <a:pt x="651449" y="3218"/>
                  </a:moveTo>
                  <a:lnTo>
                    <a:pt x="0" y="2959"/>
                  </a:lnTo>
                  <a:lnTo>
                    <a:pt x="0" y="0"/>
                  </a:lnTo>
                  <a:lnTo>
                    <a:pt x="651449" y="259"/>
                  </a:lnTo>
                  <a:lnTo>
                    <a:pt x="651449" y="3218"/>
                  </a:lnTo>
                  <a:close/>
                </a:path>
              </a:pathLst>
            </a:custGeom>
            <a:solidFill>
              <a:srgbClr val="000000">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2370" name="Google Shape;2370;p23"/>
          <p:cNvPicPr preferRelativeResize="0">
            <a:picLocks noGrp="1"/>
          </p:cNvPicPr>
          <p:nvPr>
            <p:ph type="pic" idx="2"/>
          </p:nvPr>
        </p:nvPicPr>
        <p:blipFill rotWithShape="1">
          <a:blip r:embed="rId3">
            <a:alphaModFix/>
          </a:blip>
          <a:srcRect t="55303" b="7766"/>
          <a:stretch/>
        </p:blipFill>
        <p:spPr>
          <a:xfrm>
            <a:off x="9699556" y="4938514"/>
            <a:ext cx="2093400" cy="1333200"/>
          </a:xfrm>
          <a:prstGeom prst="rect">
            <a:avLst/>
          </a:prstGeom>
          <a:noFill/>
          <a:effectLst>
            <a:outerShdw blurRad="38100" dist="12700" dir="2700000" algn="tl" rotWithShape="0">
              <a:srgbClr val="000000">
                <a:alpha val="29800"/>
              </a:srgbClr>
            </a:outerShdw>
          </a:effectLst>
        </p:spPr>
      </p:pic>
      <p:grpSp>
        <p:nvGrpSpPr>
          <p:cNvPr id="2371" name="Google Shape;2371;p23"/>
          <p:cNvGrpSpPr/>
          <p:nvPr/>
        </p:nvGrpSpPr>
        <p:grpSpPr>
          <a:xfrm>
            <a:off x="9548856" y="5021291"/>
            <a:ext cx="2364868" cy="1712667"/>
            <a:chOff x="4051361" y="2082967"/>
            <a:chExt cx="1010196" cy="731565"/>
          </a:xfrm>
        </p:grpSpPr>
        <p:sp>
          <p:nvSpPr>
            <p:cNvPr id="2372" name="Google Shape;2372;p23"/>
            <p:cNvSpPr/>
            <p:nvPr/>
          </p:nvSpPr>
          <p:spPr>
            <a:xfrm>
              <a:off x="4051361" y="2082967"/>
              <a:ext cx="1010196" cy="731565"/>
            </a:xfrm>
            <a:custGeom>
              <a:avLst/>
              <a:gdLst/>
              <a:ahLst/>
              <a:cxnLst/>
              <a:rect l="l" t="t" r="r" b="b"/>
              <a:pathLst>
                <a:path w="652792" h="472740" extrusionOk="0">
                  <a:moveTo>
                    <a:pt x="0" y="1065"/>
                  </a:moveTo>
                  <a:lnTo>
                    <a:pt x="0" y="472740"/>
                  </a:lnTo>
                  <a:lnTo>
                    <a:pt x="652793" y="472740"/>
                  </a:lnTo>
                  <a:lnTo>
                    <a:pt x="652793" y="0"/>
                  </a:lnTo>
                  <a:lnTo>
                    <a:pt x="321247" y="260833"/>
                  </a:lnTo>
                  <a:lnTo>
                    <a:pt x="0" y="1065"/>
                  </a:lnTo>
                  <a:close/>
                </a:path>
              </a:pathLst>
            </a:custGeom>
            <a:solidFill>
              <a:schemeClr val="accent5"/>
            </a:solidFill>
            <a:ln>
              <a:noFill/>
            </a:ln>
            <a:effectLst>
              <a:outerShdw blurRad="38100" dist="12700" dir="16200000"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3" name="Google Shape;2373;p23"/>
            <p:cNvSpPr/>
            <p:nvPr/>
          </p:nvSpPr>
          <p:spPr>
            <a:xfrm>
              <a:off x="4064153" y="2451257"/>
              <a:ext cx="997398" cy="363071"/>
            </a:xfrm>
            <a:custGeom>
              <a:avLst/>
              <a:gdLst/>
              <a:ahLst/>
              <a:cxnLst/>
              <a:rect l="l" t="t" r="r" b="b"/>
              <a:pathLst>
                <a:path w="644522" h="234618" extrusionOk="0">
                  <a:moveTo>
                    <a:pt x="315673" y="1"/>
                  </a:moveTo>
                  <a:cubicBezTo>
                    <a:pt x="308289" y="54"/>
                    <a:pt x="300970" y="2215"/>
                    <a:pt x="294833" y="6907"/>
                  </a:cubicBezTo>
                  <a:lnTo>
                    <a:pt x="78457" y="172435"/>
                  </a:lnTo>
                  <a:lnTo>
                    <a:pt x="0" y="232218"/>
                  </a:lnTo>
                  <a:lnTo>
                    <a:pt x="541238" y="234319"/>
                  </a:lnTo>
                  <a:cubicBezTo>
                    <a:pt x="541348" y="234319"/>
                    <a:pt x="644522" y="234618"/>
                    <a:pt x="644522" y="234618"/>
                  </a:cubicBezTo>
                  <a:lnTo>
                    <a:pt x="562078" y="173637"/>
                  </a:lnTo>
                  <a:lnTo>
                    <a:pt x="336820" y="6608"/>
                  </a:lnTo>
                  <a:cubicBezTo>
                    <a:pt x="330606" y="2009"/>
                    <a:pt x="323061" y="-56"/>
                    <a:pt x="315673" y="1"/>
                  </a:cubicBezTo>
                  <a:close/>
                </a:path>
              </a:pathLst>
            </a:custGeom>
            <a:solidFill>
              <a:schemeClr val="accent5"/>
            </a:solidFill>
            <a:ln>
              <a:noFill/>
            </a:ln>
            <a:effectLst>
              <a:outerShdw blurRad="38100" dist="12700" dir="16200000"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74" name="Google Shape;2374;p23"/>
          <p:cNvGrpSpPr/>
          <p:nvPr/>
        </p:nvGrpSpPr>
        <p:grpSpPr>
          <a:xfrm>
            <a:off x="10594985" y="4329334"/>
            <a:ext cx="272349" cy="272342"/>
            <a:chOff x="2611906" y="2263504"/>
            <a:chExt cx="155788" cy="155784"/>
          </a:xfrm>
        </p:grpSpPr>
        <p:sp>
          <p:nvSpPr>
            <p:cNvPr id="2375" name="Google Shape;2375;p23"/>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accent1"/>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376" name="Google Shape;2376;p23"/>
            <p:cNvGrpSpPr/>
            <p:nvPr/>
          </p:nvGrpSpPr>
          <p:grpSpPr>
            <a:xfrm>
              <a:off x="2611951" y="2265537"/>
              <a:ext cx="155743" cy="153751"/>
              <a:chOff x="2611951" y="2265537"/>
              <a:chExt cx="155743" cy="153751"/>
            </a:xfrm>
          </p:grpSpPr>
          <p:sp>
            <p:nvSpPr>
              <p:cNvPr id="2377" name="Google Shape;2377;p23"/>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8" name="Google Shape;2378;p23"/>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79" name="Google Shape;2379;p23"/>
            <p:cNvGrpSpPr/>
            <p:nvPr/>
          </p:nvGrpSpPr>
          <p:grpSpPr>
            <a:xfrm>
              <a:off x="2613008" y="2263792"/>
              <a:ext cx="133689" cy="128228"/>
              <a:chOff x="2613008" y="2263792"/>
              <a:chExt cx="133689" cy="128228"/>
            </a:xfrm>
          </p:grpSpPr>
          <p:sp>
            <p:nvSpPr>
              <p:cNvPr id="2380" name="Google Shape;2380;p23"/>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1" name="Google Shape;2381;p23"/>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pic>
        <p:nvPicPr>
          <p:cNvPr id="3074" name="Picture 2" descr="Women's body recovery from freezer: Tenant held, police claims son innocent"/>
          <p:cNvPicPr>
            <a:picLocks noChangeAspect="1" noChangeArrowheads="1"/>
          </p:cNvPicPr>
          <p:nvPr/>
        </p:nvPicPr>
        <p:blipFill rotWithShape="1">
          <a:blip r:embed="rId4">
            <a:extLst>
              <a:ext uri="{28A0092B-C50C-407E-A947-70E740481C1C}">
                <a14:useLocalDpi xmlns:a14="http://schemas.microsoft.com/office/drawing/2010/main" val="0"/>
              </a:ext>
            </a:extLst>
          </a:blip>
          <a:srcRect t="3646" r="63684"/>
          <a:stretch/>
        </p:blipFill>
        <p:spPr bwMode="auto">
          <a:xfrm>
            <a:off x="979549" y="1568341"/>
            <a:ext cx="2834640" cy="3910891"/>
          </a:xfrm>
          <a:prstGeom prst="rect">
            <a:avLst/>
          </a:prstGeom>
          <a:noFill/>
          <a:extLst>
            <a:ext uri="{909E8E84-426E-40DD-AFC4-6F175D3DCCD1}">
              <a14:hiddenFill xmlns:a14="http://schemas.microsoft.com/office/drawing/2010/main">
                <a:solidFill>
                  <a:srgbClr val="FFFFFF"/>
                </a:solidFill>
              </a14:hiddenFill>
            </a:ext>
          </a:extLst>
        </p:spPr>
      </p:pic>
      <p:grpSp>
        <p:nvGrpSpPr>
          <p:cNvPr id="2362" name="Google Shape;2362;p23"/>
          <p:cNvGrpSpPr/>
          <p:nvPr/>
        </p:nvGrpSpPr>
        <p:grpSpPr>
          <a:xfrm rot="-423793" flipH="1">
            <a:off x="-234102" y="3613492"/>
            <a:ext cx="2155204" cy="3278580"/>
            <a:chOff x="9736753" y="2581561"/>
            <a:chExt cx="2883711" cy="4386813"/>
          </a:xfrm>
        </p:grpSpPr>
        <p:grpSp>
          <p:nvGrpSpPr>
            <p:cNvPr id="2363" name="Google Shape;2363;p23"/>
            <p:cNvGrpSpPr/>
            <p:nvPr/>
          </p:nvGrpSpPr>
          <p:grpSpPr>
            <a:xfrm>
              <a:off x="9736753" y="2581561"/>
              <a:ext cx="2883711" cy="4386813"/>
              <a:chOff x="9417088" y="2725186"/>
              <a:chExt cx="2883711" cy="4386813"/>
            </a:xfrm>
          </p:grpSpPr>
          <p:pic>
            <p:nvPicPr>
              <p:cNvPr id="2364" name="Google Shape;2364;p23"/>
              <p:cNvPicPr preferRelativeResize="0"/>
              <p:nvPr/>
            </p:nvPicPr>
            <p:blipFill rotWithShape="1">
              <a:blip r:embed="rId5">
                <a:alphaModFix/>
              </a:blip>
              <a:srcRect l="62409" r="10394"/>
              <a:stretch/>
            </p:blipFill>
            <p:spPr>
              <a:xfrm>
                <a:off x="10592021" y="3079196"/>
                <a:ext cx="1646789" cy="4032803"/>
              </a:xfrm>
              <a:custGeom>
                <a:avLst/>
                <a:gdLst/>
                <a:ahLst/>
                <a:cxnLst/>
                <a:rect l="l" t="t" r="r" b="b"/>
                <a:pathLst>
                  <a:path w="4391438" h="2927625" extrusionOk="0">
                    <a:moveTo>
                      <a:pt x="-129" y="208"/>
                    </a:moveTo>
                    <a:lnTo>
                      <a:pt x="4391310" y="208"/>
                    </a:lnTo>
                    <a:lnTo>
                      <a:pt x="4391310" y="2927834"/>
                    </a:lnTo>
                    <a:lnTo>
                      <a:pt x="-129" y="2927834"/>
                    </a:lnTo>
                    <a:close/>
                  </a:path>
                </a:pathLst>
              </a:custGeom>
              <a:noFill/>
              <a:ln>
                <a:noFill/>
              </a:ln>
              <a:effectLst>
                <a:outerShdw blurRad="50800" dist="19050" dir="18900000" algn="bl" rotWithShape="0">
                  <a:srgbClr val="000000">
                    <a:alpha val="40000"/>
                  </a:srgbClr>
                </a:outerShdw>
              </a:effectLst>
            </p:spPr>
          </p:pic>
          <p:pic>
            <p:nvPicPr>
              <p:cNvPr id="2365" name="Google Shape;2365;p23"/>
              <p:cNvPicPr preferRelativeResize="0"/>
              <p:nvPr/>
            </p:nvPicPr>
            <p:blipFill rotWithShape="1">
              <a:blip r:embed="rId5">
                <a:alphaModFix/>
              </a:blip>
              <a:srcRect l="17977" r="39692"/>
              <a:stretch/>
            </p:blipFill>
            <p:spPr>
              <a:xfrm rot="280913">
                <a:off x="9581162" y="2822443"/>
                <a:ext cx="2555561" cy="4032246"/>
              </a:xfrm>
              <a:custGeom>
                <a:avLst/>
                <a:gdLst/>
                <a:ahLst/>
                <a:cxnLst/>
                <a:rect l="l" t="t" r="r" b="b"/>
                <a:pathLst>
                  <a:path w="4391438" h="2927625" extrusionOk="0">
                    <a:moveTo>
                      <a:pt x="-129" y="208"/>
                    </a:moveTo>
                    <a:lnTo>
                      <a:pt x="4391310" y="208"/>
                    </a:lnTo>
                    <a:lnTo>
                      <a:pt x="4391310" y="2927834"/>
                    </a:lnTo>
                    <a:lnTo>
                      <a:pt x="-129" y="2927834"/>
                    </a:lnTo>
                    <a:close/>
                  </a:path>
                </a:pathLst>
              </a:custGeom>
              <a:noFill/>
              <a:ln>
                <a:noFill/>
              </a:ln>
              <a:effectLst>
                <a:outerShdw blurRad="50800" dist="19050" dir="18900000" algn="bl" rotWithShape="0">
                  <a:srgbClr val="000000">
                    <a:alpha val="40000"/>
                  </a:srgbClr>
                </a:outerShdw>
              </a:effectLst>
            </p:spPr>
          </p:pic>
        </p:grpSp>
        <p:sp>
          <p:nvSpPr>
            <p:cNvPr id="2366" name="Google Shape;2366;p23"/>
            <p:cNvSpPr/>
            <p:nvPr/>
          </p:nvSpPr>
          <p:spPr>
            <a:xfrm rot="-2431431" flipH="1">
              <a:off x="11331559" y="5632969"/>
              <a:ext cx="882938" cy="884254"/>
            </a:xfrm>
            <a:custGeom>
              <a:avLst/>
              <a:gdLst/>
              <a:ahLst/>
              <a:cxnLst/>
              <a:rect l="l" t="t" r="r" b="b"/>
              <a:pathLst>
                <a:path w="628714" h="611125" extrusionOk="0">
                  <a:moveTo>
                    <a:pt x="0" y="455305"/>
                  </a:moveTo>
                  <a:cubicBezTo>
                    <a:pt x="1012" y="456414"/>
                    <a:pt x="2389" y="458353"/>
                    <a:pt x="3198" y="459061"/>
                  </a:cubicBezTo>
                  <a:cubicBezTo>
                    <a:pt x="6842" y="462259"/>
                    <a:pt x="13926" y="457398"/>
                    <a:pt x="16962" y="461656"/>
                  </a:cubicBezTo>
                  <a:cubicBezTo>
                    <a:pt x="19836" y="465733"/>
                    <a:pt x="16193" y="468627"/>
                    <a:pt x="17812" y="471752"/>
                  </a:cubicBezTo>
                  <a:cubicBezTo>
                    <a:pt x="21536" y="478820"/>
                    <a:pt x="26313" y="472554"/>
                    <a:pt x="29228" y="476606"/>
                  </a:cubicBezTo>
                  <a:cubicBezTo>
                    <a:pt x="32223" y="480824"/>
                    <a:pt x="28985" y="486580"/>
                    <a:pt x="31819" y="491317"/>
                  </a:cubicBezTo>
                  <a:cubicBezTo>
                    <a:pt x="35745" y="497915"/>
                    <a:pt x="38862" y="489289"/>
                    <a:pt x="42991" y="494778"/>
                  </a:cubicBezTo>
                  <a:cubicBezTo>
                    <a:pt x="46513" y="499437"/>
                    <a:pt x="39024" y="502567"/>
                    <a:pt x="43032" y="508784"/>
                  </a:cubicBezTo>
                  <a:cubicBezTo>
                    <a:pt x="48051" y="516520"/>
                    <a:pt x="54610" y="509865"/>
                    <a:pt x="60317" y="515873"/>
                  </a:cubicBezTo>
                  <a:cubicBezTo>
                    <a:pt x="65377" y="521216"/>
                    <a:pt x="63677" y="528341"/>
                    <a:pt x="68575" y="534587"/>
                  </a:cubicBezTo>
                  <a:cubicBezTo>
                    <a:pt x="72786" y="539975"/>
                    <a:pt x="80194" y="543607"/>
                    <a:pt x="83149" y="549970"/>
                  </a:cubicBezTo>
                  <a:cubicBezTo>
                    <a:pt x="85335" y="554711"/>
                    <a:pt x="80598" y="558010"/>
                    <a:pt x="83189" y="562394"/>
                  </a:cubicBezTo>
                  <a:cubicBezTo>
                    <a:pt x="90962" y="575477"/>
                    <a:pt x="91407" y="564264"/>
                    <a:pt x="96183" y="565742"/>
                  </a:cubicBezTo>
                  <a:cubicBezTo>
                    <a:pt x="106344" y="568907"/>
                    <a:pt x="101123" y="580193"/>
                    <a:pt x="104563" y="585383"/>
                  </a:cubicBezTo>
                  <a:lnTo>
                    <a:pt x="105332" y="586205"/>
                  </a:lnTo>
                  <a:cubicBezTo>
                    <a:pt x="110676" y="592063"/>
                    <a:pt x="113388" y="586423"/>
                    <a:pt x="118772" y="589638"/>
                  </a:cubicBezTo>
                  <a:cubicBezTo>
                    <a:pt x="119744" y="590217"/>
                    <a:pt x="122132" y="592994"/>
                    <a:pt x="122254" y="594135"/>
                  </a:cubicBezTo>
                  <a:cubicBezTo>
                    <a:pt x="122577" y="596758"/>
                    <a:pt x="119177" y="599341"/>
                    <a:pt x="121363" y="602774"/>
                  </a:cubicBezTo>
                  <a:cubicBezTo>
                    <a:pt x="122294" y="604215"/>
                    <a:pt x="128650" y="607332"/>
                    <a:pt x="134560" y="611125"/>
                  </a:cubicBezTo>
                  <a:lnTo>
                    <a:pt x="628715" y="143773"/>
                  </a:lnTo>
                  <a:cubicBezTo>
                    <a:pt x="620537" y="134843"/>
                    <a:pt x="611672" y="126152"/>
                    <a:pt x="605802" y="124334"/>
                  </a:cubicBezTo>
                  <a:cubicBezTo>
                    <a:pt x="601592" y="123023"/>
                    <a:pt x="582687" y="123334"/>
                    <a:pt x="579530" y="114861"/>
                  </a:cubicBezTo>
                  <a:cubicBezTo>
                    <a:pt x="578235" y="111485"/>
                    <a:pt x="584833" y="109453"/>
                    <a:pt x="582971" y="105357"/>
                  </a:cubicBezTo>
                  <a:cubicBezTo>
                    <a:pt x="579166" y="97159"/>
                    <a:pt x="563297" y="103304"/>
                    <a:pt x="557832" y="96333"/>
                  </a:cubicBezTo>
                  <a:cubicBezTo>
                    <a:pt x="549493" y="85683"/>
                    <a:pt x="555079" y="83412"/>
                    <a:pt x="551436" y="74809"/>
                  </a:cubicBezTo>
                  <a:cubicBezTo>
                    <a:pt x="547955" y="66563"/>
                    <a:pt x="537389" y="67527"/>
                    <a:pt x="533624" y="63556"/>
                  </a:cubicBezTo>
                  <a:cubicBezTo>
                    <a:pt x="533462" y="63381"/>
                    <a:pt x="534555" y="59463"/>
                    <a:pt x="534069" y="58447"/>
                  </a:cubicBezTo>
                  <a:cubicBezTo>
                    <a:pt x="532814" y="55747"/>
                    <a:pt x="515610" y="35215"/>
                    <a:pt x="513667" y="34057"/>
                  </a:cubicBezTo>
                  <a:cubicBezTo>
                    <a:pt x="510185" y="31976"/>
                    <a:pt x="506907" y="38915"/>
                    <a:pt x="499903" y="31466"/>
                  </a:cubicBezTo>
                  <a:cubicBezTo>
                    <a:pt x="496260" y="27629"/>
                    <a:pt x="498567" y="25050"/>
                    <a:pt x="497232" y="21483"/>
                  </a:cubicBezTo>
                  <a:cubicBezTo>
                    <a:pt x="496867" y="20455"/>
                    <a:pt x="488731" y="9975"/>
                    <a:pt x="481444" y="0"/>
                  </a:cubicBezTo>
                  <a:lnTo>
                    <a:pt x="0" y="455305"/>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8ABBD-9D26-7920-CD40-CD834E3E7E94}"/>
            </a:ext>
          </a:extLst>
        </p:cNvPr>
        <p:cNvGrpSpPr/>
        <p:nvPr/>
      </p:nvGrpSpPr>
      <p:grpSpPr>
        <a:xfrm>
          <a:off x="0" y="0"/>
          <a:ext cx="0" cy="0"/>
          <a:chOff x="0" y="0"/>
          <a:chExt cx="0" cy="0"/>
        </a:xfrm>
      </p:grpSpPr>
      <p:pic>
        <p:nvPicPr>
          <p:cNvPr id="7" name="Picture 6" descr="A diagram of a plot&#10;&#10;Description automatically generated">
            <a:extLst>
              <a:ext uri="{FF2B5EF4-FFF2-40B4-BE49-F238E27FC236}">
                <a16:creationId xmlns:a16="http://schemas.microsoft.com/office/drawing/2014/main" id="{554C3C28-CCFF-05AE-3B14-451D4B2C74A7}"/>
              </a:ext>
            </a:extLst>
          </p:cNvPr>
          <p:cNvPicPr>
            <a:picLocks noChangeAspect="1"/>
          </p:cNvPicPr>
          <p:nvPr/>
        </p:nvPicPr>
        <p:blipFill>
          <a:blip r:embed="rId2"/>
          <a:stretch>
            <a:fillRect/>
          </a:stretch>
        </p:blipFill>
        <p:spPr>
          <a:xfrm>
            <a:off x="1334126" y="194872"/>
            <a:ext cx="9200406" cy="6468256"/>
          </a:xfrm>
          <a:prstGeom prst="rect">
            <a:avLst/>
          </a:prstGeom>
        </p:spPr>
      </p:pic>
    </p:spTree>
    <p:extLst>
      <p:ext uri="{BB962C8B-B14F-4D97-AF65-F5344CB8AC3E}">
        <p14:creationId xmlns:p14="http://schemas.microsoft.com/office/powerpoint/2010/main" val="117186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1173" y="217906"/>
            <a:ext cx="9611139" cy="584775"/>
          </a:xfrm>
          <a:prstGeom prst="rect">
            <a:avLst/>
          </a:prstGeom>
          <a:noFill/>
        </p:spPr>
        <p:txBody>
          <a:bodyPr wrap="square" rtlCol="0">
            <a:spAutoFit/>
          </a:bodyPr>
          <a:lstStyle/>
          <a:p>
            <a:r>
              <a:rPr lang="en-US" sz="3200" b="1" dirty="0"/>
              <a:t>The impact of public shaming on mental health</a:t>
            </a:r>
          </a:p>
        </p:txBody>
      </p:sp>
      <p:sp>
        <p:nvSpPr>
          <p:cNvPr id="3" name="TextBox 2"/>
          <p:cNvSpPr txBox="1"/>
          <p:nvPr/>
        </p:nvSpPr>
        <p:spPr>
          <a:xfrm>
            <a:off x="6897127" y="1777847"/>
            <a:ext cx="7593495"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Isolation</a:t>
            </a:r>
          </a:p>
          <a:p>
            <a:r>
              <a:rPr lang="en-US" sz="2800" dirty="0"/>
              <a:t> </a:t>
            </a:r>
          </a:p>
          <a:p>
            <a:pPr marL="285750" indent="-285750">
              <a:buFont typeface="Arial" panose="020B0604020202020204" pitchFamily="34" charset="0"/>
              <a:buChar char="•"/>
            </a:pPr>
            <a:r>
              <a:rPr lang="en-US" sz="2800" dirty="0"/>
              <a:t>Emotional struggle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Guilt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Psychological effects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Inner strength</a:t>
            </a:r>
          </a:p>
        </p:txBody>
      </p:sp>
      <p:pic>
        <p:nvPicPr>
          <p:cNvPr id="4" name="Picture 3"/>
          <p:cNvPicPr>
            <a:picLocks noChangeAspect="1"/>
          </p:cNvPicPr>
          <p:nvPr/>
        </p:nvPicPr>
        <p:blipFill>
          <a:blip r:embed="rId2"/>
          <a:stretch>
            <a:fillRect/>
          </a:stretch>
        </p:blipFill>
        <p:spPr>
          <a:xfrm>
            <a:off x="186706" y="1250066"/>
            <a:ext cx="4709385" cy="5607934"/>
          </a:xfrm>
          <a:prstGeom prst="rect">
            <a:avLst/>
          </a:prstGeom>
        </p:spPr>
      </p:pic>
    </p:spTree>
    <p:extLst>
      <p:ext uri="{BB962C8B-B14F-4D97-AF65-F5344CB8AC3E}">
        <p14:creationId xmlns:p14="http://schemas.microsoft.com/office/powerpoint/2010/main" val="734736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3163" name="Google Shape;3163;p33"/>
          <p:cNvSpPr txBox="1">
            <a:spLocks noGrp="1"/>
          </p:cNvSpPr>
          <p:nvPr>
            <p:ph type="title"/>
          </p:nvPr>
        </p:nvSpPr>
        <p:spPr>
          <a:xfrm>
            <a:off x="941525" y="1659750"/>
            <a:ext cx="6224100" cy="150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Thank you!</a:t>
            </a:r>
            <a:endParaRPr/>
          </a:p>
        </p:txBody>
      </p:sp>
      <p:sp>
        <p:nvSpPr>
          <p:cNvPr id="3164" name="Google Shape;3164;p33"/>
          <p:cNvSpPr txBox="1">
            <a:spLocks noGrp="1"/>
          </p:cNvSpPr>
          <p:nvPr>
            <p:ph type="subTitle" idx="1"/>
          </p:nvPr>
        </p:nvSpPr>
        <p:spPr>
          <a:xfrm>
            <a:off x="941500" y="3184647"/>
            <a:ext cx="6224100" cy="5307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SzPts val="1018"/>
              <a:buNone/>
            </a:pPr>
            <a:r>
              <a:rPr lang="en" dirty="0"/>
              <a:t>Do you have any questions?</a:t>
            </a:r>
            <a:endParaRPr dirty="0"/>
          </a:p>
        </p:txBody>
      </p:sp>
      <p:sp>
        <p:nvSpPr>
          <p:cNvPr id="3173" name="Google Shape;3173;p33"/>
          <p:cNvSpPr/>
          <p:nvPr/>
        </p:nvSpPr>
        <p:spPr>
          <a:xfrm>
            <a:off x="9246267" y="890213"/>
            <a:ext cx="1133264" cy="298979"/>
          </a:xfrm>
          <a:custGeom>
            <a:avLst/>
            <a:gdLst/>
            <a:ahLst/>
            <a:cxnLst/>
            <a:rect l="l" t="t" r="r" b="b"/>
            <a:pathLst>
              <a:path w="464929" h="122658" extrusionOk="0">
                <a:moveTo>
                  <a:pt x="9453" y="108"/>
                </a:moveTo>
                <a:cubicBezTo>
                  <a:pt x="9424" y="997"/>
                  <a:pt x="9198" y="2397"/>
                  <a:pt x="9266" y="3036"/>
                </a:cubicBezTo>
                <a:cubicBezTo>
                  <a:pt x="9574" y="5912"/>
                  <a:pt x="15338" y="6709"/>
                  <a:pt x="14845" y="9793"/>
                </a:cubicBezTo>
                <a:cubicBezTo>
                  <a:pt x="14375" y="12744"/>
                  <a:pt x="11217" y="12501"/>
                  <a:pt x="10570" y="14525"/>
                </a:cubicBezTo>
                <a:cubicBezTo>
                  <a:pt x="9104" y="19106"/>
                  <a:pt x="14391" y="18351"/>
                  <a:pt x="13918" y="21282"/>
                </a:cubicBezTo>
                <a:cubicBezTo>
                  <a:pt x="13432" y="24337"/>
                  <a:pt x="9161" y="25515"/>
                  <a:pt x="8343" y="28718"/>
                </a:cubicBezTo>
                <a:cubicBezTo>
                  <a:pt x="7202" y="33182"/>
                  <a:pt x="12764" y="30723"/>
                  <a:pt x="12250" y="34799"/>
                </a:cubicBezTo>
                <a:cubicBezTo>
                  <a:pt x="11809" y="38252"/>
                  <a:pt x="6663" y="36551"/>
                  <a:pt x="5740" y="40883"/>
                </a:cubicBezTo>
                <a:cubicBezTo>
                  <a:pt x="4595" y="46275"/>
                  <a:pt x="10946" y="46088"/>
                  <a:pt x="10950" y="51019"/>
                </a:cubicBezTo>
                <a:cubicBezTo>
                  <a:pt x="10950" y="55400"/>
                  <a:pt x="6805" y="57803"/>
                  <a:pt x="6303" y="62510"/>
                </a:cubicBezTo>
                <a:cubicBezTo>
                  <a:pt x="5874" y="66570"/>
                  <a:pt x="7825" y="71166"/>
                  <a:pt x="6307" y="75125"/>
                </a:cubicBezTo>
                <a:cubicBezTo>
                  <a:pt x="5178" y="78073"/>
                  <a:pt x="1304" y="77568"/>
                  <a:pt x="543" y="80533"/>
                </a:cubicBezTo>
                <a:cubicBezTo>
                  <a:pt x="-1720" y="89382"/>
                  <a:pt x="3720" y="84701"/>
                  <a:pt x="5380" y="87290"/>
                </a:cubicBezTo>
                <a:cubicBezTo>
                  <a:pt x="8922" y="92823"/>
                  <a:pt x="1085" y="95577"/>
                  <a:pt x="361" y="99231"/>
                </a:cubicBezTo>
                <a:lnTo>
                  <a:pt x="361" y="99907"/>
                </a:lnTo>
                <a:cubicBezTo>
                  <a:pt x="259" y="104622"/>
                  <a:pt x="4239" y="103302"/>
                  <a:pt x="5384" y="106889"/>
                </a:cubicBezTo>
                <a:cubicBezTo>
                  <a:pt x="5591" y="107535"/>
                  <a:pt x="5481" y="109721"/>
                  <a:pt x="5016" y="110268"/>
                </a:cubicBezTo>
                <a:cubicBezTo>
                  <a:pt x="3939" y="111528"/>
                  <a:pt x="1061" y="111258"/>
                  <a:pt x="551" y="113648"/>
                </a:cubicBezTo>
                <a:cubicBezTo>
                  <a:pt x="336" y="114655"/>
                  <a:pt x="2000" y="118590"/>
                  <a:pt x="3158" y="122659"/>
                </a:cubicBezTo>
                <a:lnTo>
                  <a:pt x="464907" y="122548"/>
                </a:lnTo>
                <a:cubicBezTo>
                  <a:pt x="465029" y="115325"/>
                  <a:pt x="464713" y="107936"/>
                  <a:pt x="462673" y="104752"/>
                </a:cubicBezTo>
                <a:cubicBezTo>
                  <a:pt x="461207" y="102460"/>
                  <a:pt x="451734" y="94856"/>
                  <a:pt x="454115" y="89886"/>
                </a:cubicBezTo>
                <a:cubicBezTo>
                  <a:pt x="455066" y="87904"/>
                  <a:pt x="459272" y="89728"/>
                  <a:pt x="460252" y="87181"/>
                </a:cubicBezTo>
                <a:cubicBezTo>
                  <a:pt x="462207" y="82083"/>
                  <a:pt x="451504" y="78243"/>
                  <a:pt x="452067" y="72991"/>
                </a:cubicBezTo>
                <a:cubicBezTo>
                  <a:pt x="452921" y="64966"/>
                  <a:pt x="456726" y="66262"/>
                  <a:pt x="458944" y="61050"/>
                </a:cubicBezTo>
                <a:cubicBezTo>
                  <a:pt x="461074" y="56055"/>
                  <a:pt x="455410" y="52144"/>
                  <a:pt x="455406" y="48886"/>
                </a:cubicBezTo>
                <a:cubicBezTo>
                  <a:pt x="455406" y="48744"/>
                  <a:pt x="457766" y="47488"/>
                  <a:pt x="458009" y="46857"/>
                </a:cubicBezTo>
                <a:cubicBezTo>
                  <a:pt x="458653" y="45177"/>
                  <a:pt x="459725" y="29230"/>
                  <a:pt x="459309" y="27934"/>
                </a:cubicBezTo>
                <a:cubicBezTo>
                  <a:pt x="458564" y="25611"/>
                  <a:pt x="453722" y="27282"/>
                  <a:pt x="453726" y="21177"/>
                </a:cubicBezTo>
                <a:cubicBezTo>
                  <a:pt x="453726" y="18031"/>
                  <a:pt x="456070" y="17861"/>
                  <a:pt x="457074" y="15770"/>
                </a:cubicBezTo>
                <a:cubicBezTo>
                  <a:pt x="457361" y="15166"/>
                  <a:pt x="458244" y="7303"/>
                  <a:pt x="459301" y="0"/>
                </a:cubicBezTo>
                <a:lnTo>
                  <a:pt x="9453" y="108"/>
                </a:lnTo>
                <a:close/>
              </a:path>
            </a:pathLst>
          </a:custGeom>
          <a:solidFill>
            <a:srgbClr val="BBA28E">
              <a:alpha val="23920"/>
            </a:srgbClr>
          </a:solidFill>
          <a:ln>
            <a:noFill/>
          </a:ln>
          <a:effectLst>
            <a:outerShdw blurRad="38100" dist="127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174" name="Google Shape;3174;p33"/>
          <p:cNvGrpSpPr/>
          <p:nvPr/>
        </p:nvGrpSpPr>
        <p:grpSpPr>
          <a:xfrm>
            <a:off x="9958609" y="4986509"/>
            <a:ext cx="1491927" cy="1616957"/>
            <a:chOff x="4051245" y="1719784"/>
            <a:chExt cx="1010312" cy="1094906"/>
          </a:xfrm>
        </p:grpSpPr>
        <p:sp>
          <p:nvSpPr>
            <p:cNvPr id="3175" name="Google Shape;3175;p33"/>
            <p:cNvSpPr/>
            <p:nvPr/>
          </p:nvSpPr>
          <p:spPr>
            <a:xfrm>
              <a:off x="4051245" y="1719784"/>
              <a:ext cx="1010208" cy="1094906"/>
            </a:xfrm>
            <a:custGeom>
              <a:avLst/>
              <a:gdLst/>
              <a:ahLst/>
              <a:cxnLst/>
              <a:rect l="l" t="t" r="r" b="b"/>
              <a:pathLst>
                <a:path w="652800" h="707532" extrusionOk="0">
                  <a:moveTo>
                    <a:pt x="321441" y="1"/>
                  </a:moveTo>
                  <a:cubicBezTo>
                    <a:pt x="314001" y="58"/>
                    <a:pt x="306625" y="2219"/>
                    <a:pt x="300440" y="6911"/>
                  </a:cubicBezTo>
                  <a:lnTo>
                    <a:pt x="82416" y="172439"/>
                  </a:lnTo>
                  <a:lnTo>
                    <a:pt x="0" y="235537"/>
                  </a:lnTo>
                  <a:lnTo>
                    <a:pt x="1890" y="707532"/>
                  </a:lnTo>
                  <a:lnTo>
                    <a:pt x="650210" y="707524"/>
                  </a:lnTo>
                  <a:cubicBezTo>
                    <a:pt x="650319" y="707528"/>
                    <a:pt x="652801" y="234622"/>
                    <a:pt x="652801" y="234622"/>
                  </a:cubicBezTo>
                  <a:lnTo>
                    <a:pt x="569729" y="173641"/>
                  </a:lnTo>
                  <a:lnTo>
                    <a:pt x="342751" y="6612"/>
                  </a:lnTo>
                  <a:cubicBezTo>
                    <a:pt x="336492" y="2013"/>
                    <a:pt x="328886" y="-52"/>
                    <a:pt x="321441" y="1"/>
                  </a:cubicBezTo>
                  <a:close/>
                </a:path>
              </a:pathLst>
            </a:custGeom>
            <a:solidFill>
              <a:schemeClr val="accent4"/>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76" name="Google Shape;3176;p33"/>
            <p:cNvSpPr/>
            <p:nvPr/>
          </p:nvSpPr>
          <p:spPr>
            <a:xfrm>
              <a:off x="4053441" y="2085240"/>
              <a:ext cx="1008116" cy="4980"/>
            </a:xfrm>
            <a:custGeom>
              <a:avLst/>
              <a:gdLst/>
              <a:ahLst/>
              <a:cxnLst/>
              <a:rect l="l" t="t" r="r" b="b"/>
              <a:pathLst>
                <a:path w="651448" h="3218" extrusionOk="0">
                  <a:moveTo>
                    <a:pt x="651449" y="3218"/>
                  </a:moveTo>
                  <a:lnTo>
                    <a:pt x="0" y="2959"/>
                  </a:lnTo>
                  <a:lnTo>
                    <a:pt x="0" y="0"/>
                  </a:lnTo>
                  <a:lnTo>
                    <a:pt x="651449" y="259"/>
                  </a:lnTo>
                  <a:lnTo>
                    <a:pt x="651449" y="3218"/>
                  </a:lnTo>
                  <a:close/>
                </a:path>
              </a:pathLst>
            </a:custGeom>
            <a:solidFill>
              <a:srgbClr val="000000">
                <a:alpha val="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177" name="Google Shape;3177;p33"/>
          <p:cNvSpPr/>
          <p:nvPr/>
        </p:nvSpPr>
        <p:spPr>
          <a:xfrm>
            <a:off x="10070936" y="5440544"/>
            <a:ext cx="1266946" cy="1080220"/>
          </a:xfrm>
          <a:custGeom>
            <a:avLst/>
            <a:gdLst/>
            <a:ahLst/>
            <a:cxnLst/>
            <a:rect l="l" t="t" r="r" b="b"/>
            <a:pathLst>
              <a:path w="698042" h="698042" extrusionOk="0">
                <a:moveTo>
                  <a:pt x="0" y="0"/>
                </a:moveTo>
                <a:lnTo>
                  <a:pt x="698043" y="0"/>
                </a:lnTo>
                <a:lnTo>
                  <a:pt x="698043" y="698042"/>
                </a:lnTo>
                <a:lnTo>
                  <a:pt x="0" y="698042"/>
                </a:lnTo>
                <a:lnTo>
                  <a:pt x="0" y="0"/>
                </a:lnTo>
                <a:close/>
              </a:path>
            </a:pathLst>
          </a:custGeom>
          <a:solidFill>
            <a:srgbClr val="FFFFFF"/>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178" name="Google Shape;3178;p33"/>
          <p:cNvGrpSpPr/>
          <p:nvPr/>
        </p:nvGrpSpPr>
        <p:grpSpPr>
          <a:xfrm>
            <a:off x="9958781" y="5522858"/>
            <a:ext cx="1491756" cy="1080375"/>
            <a:chOff x="4051361" y="2082967"/>
            <a:chExt cx="1010196" cy="731565"/>
          </a:xfrm>
        </p:grpSpPr>
        <p:sp>
          <p:nvSpPr>
            <p:cNvPr id="3179" name="Google Shape;3179;p33"/>
            <p:cNvSpPr/>
            <p:nvPr/>
          </p:nvSpPr>
          <p:spPr>
            <a:xfrm>
              <a:off x="4051361" y="2082967"/>
              <a:ext cx="1010196" cy="731565"/>
            </a:xfrm>
            <a:custGeom>
              <a:avLst/>
              <a:gdLst/>
              <a:ahLst/>
              <a:cxnLst/>
              <a:rect l="l" t="t" r="r" b="b"/>
              <a:pathLst>
                <a:path w="652792" h="472740" extrusionOk="0">
                  <a:moveTo>
                    <a:pt x="0" y="1065"/>
                  </a:moveTo>
                  <a:lnTo>
                    <a:pt x="0" y="472740"/>
                  </a:lnTo>
                  <a:lnTo>
                    <a:pt x="652793" y="472740"/>
                  </a:lnTo>
                  <a:lnTo>
                    <a:pt x="652793" y="0"/>
                  </a:lnTo>
                  <a:lnTo>
                    <a:pt x="321247" y="260833"/>
                  </a:lnTo>
                  <a:lnTo>
                    <a:pt x="0" y="1065"/>
                  </a:lnTo>
                  <a:close/>
                </a:path>
              </a:pathLst>
            </a:custGeom>
            <a:solidFill>
              <a:schemeClr val="accent5"/>
            </a:solidFill>
            <a:ln>
              <a:noFill/>
            </a:ln>
            <a:effectLst>
              <a:outerShdw blurRad="38100" dist="12700" dir="16200000"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80" name="Google Shape;3180;p33"/>
            <p:cNvSpPr/>
            <p:nvPr/>
          </p:nvSpPr>
          <p:spPr>
            <a:xfrm>
              <a:off x="4064153" y="2451257"/>
              <a:ext cx="997398" cy="363071"/>
            </a:xfrm>
            <a:custGeom>
              <a:avLst/>
              <a:gdLst/>
              <a:ahLst/>
              <a:cxnLst/>
              <a:rect l="l" t="t" r="r" b="b"/>
              <a:pathLst>
                <a:path w="644522" h="234618" extrusionOk="0">
                  <a:moveTo>
                    <a:pt x="315673" y="1"/>
                  </a:moveTo>
                  <a:cubicBezTo>
                    <a:pt x="308289" y="54"/>
                    <a:pt x="300970" y="2215"/>
                    <a:pt x="294833" y="6907"/>
                  </a:cubicBezTo>
                  <a:lnTo>
                    <a:pt x="78457" y="172435"/>
                  </a:lnTo>
                  <a:lnTo>
                    <a:pt x="0" y="232218"/>
                  </a:lnTo>
                  <a:lnTo>
                    <a:pt x="541238" y="234319"/>
                  </a:lnTo>
                  <a:cubicBezTo>
                    <a:pt x="541348" y="234319"/>
                    <a:pt x="644522" y="234618"/>
                    <a:pt x="644522" y="234618"/>
                  </a:cubicBezTo>
                  <a:lnTo>
                    <a:pt x="562078" y="173637"/>
                  </a:lnTo>
                  <a:lnTo>
                    <a:pt x="336820" y="6608"/>
                  </a:lnTo>
                  <a:cubicBezTo>
                    <a:pt x="330606" y="2009"/>
                    <a:pt x="323061" y="-56"/>
                    <a:pt x="315673" y="1"/>
                  </a:cubicBezTo>
                  <a:close/>
                </a:path>
              </a:pathLst>
            </a:custGeom>
            <a:solidFill>
              <a:schemeClr val="accent5"/>
            </a:solidFill>
            <a:ln>
              <a:noFill/>
            </a:ln>
            <a:effectLst>
              <a:outerShdw blurRad="38100" dist="12700" dir="16200000"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181" name="Google Shape;3181;p33"/>
          <p:cNvGrpSpPr/>
          <p:nvPr/>
        </p:nvGrpSpPr>
        <p:grpSpPr>
          <a:xfrm>
            <a:off x="10592045" y="5089945"/>
            <a:ext cx="225207" cy="225201"/>
            <a:chOff x="2611906" y="2263504"/>
            <a:chExt cx="155788" cy="155784"/>
          </a:xfrm>
        </p:grpSpPr>
        <p:sp>
          <p:nvSpPr>
            <p:cNvPr id="3182" name="Google Shape;3182;p33"/>
            <p:cNvSpPr/>
            <p:nvPr/>
          </p:nvSpPr>
          <p:spPr>
            <a:xfrm>
              <a:off x="2611906" y="2263504"/>
              <a:ext cx="155298" cy="155784"/>
            </a:xfrm>
            <a:custGeom>
              <a:avLst/>
              <a:gdLst/>
              <a:ahLst/>
              <a:cxnLst/>
              <a:rect l="l" t="t" r="r" b="b"/>
              <a:pathLst>
                <a:path w="155298" h="155784" extrusionOk="0">
                  <a:moveTo>
                    <a:pt x="0" y="77890"/>
                  </a:moveTo>
                  <a:cubicBezTo>
                    <a:pt x="0" y="34875"/>
                    <a:pt x="34765" y="0"/>
                    <a:pt x="77651" y="0"/>
                  </a:cubicBezTo>
                  <a:cubicBezTo>
                    <a:pt x="120533" y="0"/>
                    <a:pt x="155298" y="34875"/>
                    <a:pt x="155298" y="77890"/>
                  </a:cubicBezTo>
                  <a:cubicBezTo>
                    <a:pt x="155298" y="120910"/>
                    <a:pt x="120533" y="155784"/>
                    <a:pt x="77651" y="155784"/>
                  </a:cubicBezTo>
                  <a:cubicBezTo>
                    <a:pt x="34765" y="155784"/>
                    <a:pt x="0" y="120910"/>
                    <a:pt x="0" y="77890"/>
                  </a:cubicBezTo>
                  <a:close/>
                </a:path>
              </a:pathLst>
            </a:custGeom>
            <a:solidFill>
              <a:schemeClr val="accent1"/>
            </a:solidFill>
            <a:ln>
              <a:noFill/>
            </a:ln>
            <a:effectLst>
              <a:outerShdw blurRad="38100" dist="12700" dir="2700000" algn="tl" rotWithShape="0">
                <a:srgbClr val="000000">
                  <a:alpha val="2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183" name="Google Shape;3183;p33"/>
            <p:cNvGrpSpPr/>
            <p:nvPr/>
          </p:nvGrpSpPr>
          <p:grpSpPr>
            <a:xfrm>
              <a:off x="2611951" y="2265537"/>
              <a:ext cx="155743" cy="153751"/>
              <a:chOff x="2611951" y="2265537"/>
              <a:chExt cx="155743" cy="153751"/>
            </a:xfrm>
          </p:grpSpPr>
          <p:sp>
            <p:nvSpPr>
              <p:cNvPr id="3184" name="Google Shape;3184;p33"/>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85" name="Google Shape;3185;p33"/>
              <p:cNvSpPr/>
              <p:nvPr/>
            </p:nvSpPr>
            <p:spPr>
              <a:xfrm>
                <a:off x="2611951" y="2265537"/>
                <a:ext cx="155743" cy="153751"/>
              </a:xfrm>
              <a:custGeom>
                <a:avLst/>
                <a:gdLst/>
                <a:ahLst/>
                <a:cxnLst/>
                <a:rect l="l" t="t" r="r" b="b"/>
                <a:pathLst>
                  <a:path w="155743" h="153751" extrusionOk="0">
                    <a:moveTo>
                      <a:pt x="91249" y="0"/>
                    </a:moveTo>
                    <a:cubicBezTo>
                      <a:pt x="125063" y="6894"/>
                      <a:pt x="150428" y="36826"/>
                      <a:pt x="150428" y="72550"/>
                    </a:cubicBezTo>
                    <a:cubicBezTo>
                      <a:pt x="150428" y="113384"/>
                      <a:pt x="117173" y="146340"/>
                      <a:pt x="76186" y="146340"/>
                    </a:cubicBezTo>
                    <a:cubicBezTo>
                      <a:pt x="35207" y="146340"/>
                      <a:pt x="1947" y="113384"/>
                      <a:pt x="1947" y="72550"/>
                    </a:cubicBezTo>
                    <a:cubicBezTo>
                      <a:pt x="1947" y="52314"/>
                      <a:pt x="10161" y="33826"/>
                      <a:pt x="23386" y="20480"/>
                    </a:cubicBezTo>
                    <a:cubicBezTo>
                      <a:pt x="8878" y="34571"/>
                      <a:pt x="0" y="54298"/>
                      <a:pt x="0" y="76080"/>
                    </a:cubicBezTo>
                    <a:cubicBezTo>
                      <a:pt x="0" y="118934"/>
                      <a:pt x="34770" y="153752"/>
                      <a:pt x="77781" y="153752"/>
                    </a:cubicBezTo>
                    <a:cubicBezTo>
                      <a:pt x="120792" y="153752"/>
                      <a:pt x="155744" y="118934"/>
                      <a:pt x="155744" y="76080"/>
                    </a:cubicBezTo>
                    <a:cubicBezTo>
                      <a:pt x="155744" y="37810"/>
                      <a:pt x="127840" y="6356"/>
                      <a:pt x="9124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186" name="Google Shape;3186;p33"/>
            <p:cNvGrpSpPr/>
            <p:nvPr/>
          </p:nvGrpSpPr>
          <p:grpSpPr>
            <a:xfrm>
              <a:off x="2613008" y="2263792"/>
              <a:ext cx="133689" cy="128228"/>
              <a:chOff x="2613008" y="2263792"/>
              <a:chExt cx="133689" cy="128228"/>
            </a:xfrm>
          </p:grpSpPr>
          <p:sp>
            <p:nvSpPr>
              <p:cNvPr id="3187" name="Google Shape;3187;p33"/>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solidFill>
                <a:srgbClr val="FFFFFF">
                  <a:alpha val="447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88" name="Google Shape;3188;p33"/>
              <p:cNvSpPr/>
              <p:nvPr/>
            </p:nvSpPr>
            <p:spPr>
              <a:xfrm>
                <a:off x="2613008" y="2263792"/>
                <a:ext cx="133689" cy="128228"/>
              </a:xfrm>
              <a:custGeom>
                <a:avLst/>
                <a:gdLst/>
                <a:ahLst/>
                <a:cxnLst/>
                <a:rect l="l" t="t" r="r" b="b"/>
                <a:pathLst>
                  <a:path w="133689" h="128228" extrusionOk="0">
                    <a:moveTo>
                      <a:pt x="76319" y="0"/>
                    </a:moveTo>
                    <a:cubicBezTo>
                      <a:pt x="34118" y="0"/>
                      <a:pt x="0" y="33110"/>
                      <a:pt x="0" y="74069"/>
                    </a:cubicBezTo>
                    <a:cubicBezTo>
                      <a:pt x="0" y="95495"/>
                      <a:pt x="9367" y="114692"/>
                      <a:pt x="24337" y="128229"/>
                    </a:cubicBezTo>
                    <a:cubicBezTo>
                      <a:pt x="12165" y="115092"/>
                      <a:pt x="4518" y="97852"/>
                      <a:pt x="4518" y="78793"/>
                    </a:cubicBezTo>
                    <a:cubicBezTo>
                      <a:pt x="4518" y="37838"/>
                      <a:pt x="38639" y="4720"/>
                      <a:pt x="80841" y="4724"/>
                    </a:cubicBezTo>
                    <a:cubicBezTo>
                      <a:pt x="101365" y="4724"/>
                      <a:pt x="119962" y="12699"/>
                      <a:pt x="133689" y="25479"/>
                    </a:cubicBezTo>
                    <a:cubicBezTo>
                      <a:pt x="119683" y="9934"/>
                      <a:pt x="99264" y="0"/>
                      <a:pt x="76319" y="0"/>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21" name="Group 20"/>
          <p:cNvGrpSpPr/>
          <p:nvPr/>
        </p:nvGrpSpPr>
        <p:grpSpPr>
          <a:xfrm>
            <a:off x="8163742" y="1351094"/>
            <a:ext cx="2871216" cy="3709107"/>
            <a:chOff x="1914252" y="2830674"/>
            <a:chExt cx="2871216" cy="3709107"/>
          </a:xfrm>
        </p:grpSpPr>
        <p:pic>
          <p:nvPicPr>
            <p:cNvPr id="22" name="Picture 12" descr="Hester Prynne (The Scarlet Letter) - AI Generated Artwork - NightCafe  Cre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252" y="2848218"/>
              <a:ext cx="2871216" cy="369156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oogle Shape;2229;p19"/>
            <p:cNvGrpSpPr/>
            <p:nvPr/>
          </p:nvGrpSpPr>
          <p:grpSpPr>
            <a:xfrm>
              <a:off x="2019629" y="3363861"/>
              <a:ext cx="2599636" cy="945727"/>
              <a:chOff x="2103176" y="3329329"/>
              <a:chExt cx="2599636" cy="945727"/>
            </a:xfrm>
          </p:grpSpPr>
          <p:sp>
            <p:nvSpPr>
              <p:cNvPr id="26" name="Google Shape;2230;p19"/>
              <p:cNvSpPr/>
              <p:nvPr/>
            </p:nvSpPr>
            <p:spPr>
              <a:xfrm>
                <a:off x="4522643" y="3329329"/>
                <a:ext cx="180168" cy="145873"/>
              </a:xfrm>
              <a:custGeom>
                <a:avLst/>
                <a:gdLst/>
                <a:ahLst/>
                <a:cxnLst/>
                <a:rect l="l" t="t" r="r" b="b"/>
                <a:pathLst>
                  <a:path w="95317" h="77169" extrusionOk="0">
                    <a:moveTo>
                      <a:pt x="55101" y="6953"/>
                    </a:moveTo>
                    <a:lnTo>
                      <a:pt x="47494" y="14555"/>
                    </a:lnTo>
                    <a:lnTo>
                      <a:pt x="39892" y="6953"/>
                    </a:lnTo>
                    <a:cubicBezTo>
                      <a:pt x="30626" y="-2318"/>
                      <a:pt x="15891" y="-2318"/>
                      <a:pt x="6863" y="6953"/>
                    </a:cubicBezTo>
                    <a:cubicBezTo>
                      <a:pt x="-2168" y="16219"/>
                      <a:pt x="-2407" y="30950"/>
                      <a:pt x="6863" y="39981"/>
                    </a:cubicBezTo>
                    <a:lnTo>
                      <a:pt x="41556" y="74674"/>
                    </a:lnTo>
                    <a:cubicBezTo>
                      <a:pt x="44883" y="78001"/>
                      <a:pt x="50348" y="78001"/>
                      <a:pt x="53676" y="74674"/>
                    </a:cubicBezTo>
                    <a:lnTo>
                      <a:pt x="88368" y="39981"/>
                    </a:lnTo>
                    <a:cubicBezTo>
                      <a:pt x="97634" y="30715"/>
                      <a:pt x="97634" y="15980"/>
                      <a:pt x="88368" y="6953"/>
                    </a:cubicBezTo>
                    <a:cubicBezTo>
                      <a:pt x="79102" y="-2079"/>
                      <a:pt x="64128" y="-2318"/>
                      <a:pt x="55101" y="69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 name="Google Shape;2231;p19"/>
              <p:cNvSpPr/>
              <p:nvPr/>
            </p:nvSpPr>
            <p:spPr>
              <a:xfrm>
                <a:off x="2421296" y="3982523"/>
                <a:ext cx="202405" cy="163632"/>
              </a:xfrm>
              <a:custGeom>
                <a:avLst/>
                <a:gdLst/>
                <a:ahLst/>
                <a:cxnLst/>
                <a:rect l="l" t="t" r="r" b="b"/>
                <a:pathLst>
                  <a:path w="107081" h="86564" extrusionOk="0">
                    <a:moveTo>
                      <a:pt x="0" y="66640"/>
                    </a:moveTo>
                    <a:cubicBezTo>
                      <a:pt x="0" y="68353"/>
                      <a:pt x="595" y="69794"/>
                      <a:pt x="1793" y="70964"/>
                    </a:cubicBezTo>
                    <a:cubicBezTo>
                      <a:pt x="2992" y="72133"/>
                      <a:pt x="4481" y="72720"/>
                      <a:pt x="6262" y="72720"/>
                    </a:cubicBezTo>
                    <a:lnTo>
                      <a:pt x="16686" y="72720"/>
                    </a:lnTo>
                    <a:cubicBezTo>
                      <a:pt x="20597" y="72720"/>
                      <a:pt x="23888" y="72061"/>
                      <a:pt x="26552" y="70745"/>
                    </a:cubicBezTo>
                    <a:cubicBezTo>
                      <a:pt x="29219" y="69429"/>
                      <a:pt x="31749" y="67316"/>
                      <a:pt x="34142" y="64406"/>
                    </a:cubicBezTo>
                    <a:lnTo>
                      <a:pt x="60564" y="31996"/>
                    </a:lnTo>
                    <a:cubicBezTo>
                      <a:pt x="61774" y="30490"/>
                      <a:pt x="62920" y="29308"/>
                      <a:pt x="63997" y="28446"/>
                    </a:cubicBezTo>
                    <a:cubicBezTo>
                      <a:pt x="65078" y="27580"/>
                      <a:pt x="66248" y="26960"/>
                      <a:pt x="67515" y="26584"/>
                    </a:cubicBezTo>
                    <a:cubicBezTo>
                      <a:pt x="68782" y="26212"/>
                      <a:pt x="70296" y="26021"/>
                      <a:pt x="72049" y="26021"/>
                    </a:cubicBezTo>
                    <a:lnTo>
                      <a:pt x="83829" y="26021"/>
                    </a:lnTo>
                    <a:lnTo>
                      <a:pt x="83829" y="13869"/>
                    </a:lnTo>
                    <a:lnTo>
                      <a:pt x="72631" y="13869"/>
                    </a:lnTo>
                    <a:cubicBezTo>
                      <a:pt x="68373" y="13869"/>
                      <a:pt x="64669" y="14553"/>
                      <a:pt x="61523" y="15925"/>
                    </a:cubicBezTo>
                    <a:cubicBezTo>
                      <a:pt x="58378" y="17298"/>
                      <a:pt x="55293" y="19860"/>
                      <a:pt x="52269" y="23621"/>
                    </a:cubicBezTo>
                    <a:lnTo>
                      <a:pt x="27167" y="54548"/>
                    </a:lnTo>
                    <a:cubicBezTo>
                      <a:pt x="25426" y="56694"/>
                      <a:pt x="23686" y="58228"/>
                      <a:pt x="21937" y="59155"/>
                    </a:cubicBezTo>
                    <a:cubicBezTo>
                      <a:pt x="20188" y="60078"/>
                      <a:pt x="17994" y="60544"/>
                      <a:pt x="15346" y="60544"/>
                    </a:cubicBezTo>
                    <a:lnTo>
                      <a:pt x="6262" y="60544"/>
                    </a:lnTo>
                    <a:cubicBezTo>
                      <a:pt x="4481" y="60544"/>
                      <a:pt x="2992" y="61131"/>
                      <a:pt x="1793" y="62309"/>
                    </a:cubicBezTo>
                    <a:cubicBezTo>
                      <a:pt x="595" y="63483"/>
                      <a:pt x="0" y="64928"/>
                      <a:pt x="0" y="66640"/>
                    </a:cubicBezTo>
                    <a:close/>
                    <a:moveTo>
                      <a:pt x="0" y="19945"/>
                    </a:moveTo>
                    <a:cubicBezTo>
                      <a:pt x="0" y="21669"/>
                      <a:pt x="595" y="23119"/>
                      <a:pt x="1793" y="24289"/>
                    </a:cubicBezTo>
                    <a:cubicBezTo>
                      <a:pt x="2992" y="25459"/>
                      <a:pt x="4481" y="26042"/>
                      <a:pt x="6262" y="26042"/>
                    </a:cubicBezTo>
                    <a:lnTo>
                      <a:pt x="14513" y="26042"/>
                    </a:lnTo>
                    <a:cubicBezTo>
                      <a:pt x="17160" y="26042"/>
                      <a:pt x="19496" y="26507"/>
                      <a:pt x="21528" y="27442"/>
                    </a:cubicBezTo>
                    <a:cubicBezTo>
                      <a:pt x="23564" y="28373"/>
                      <a:pt x="25442" y="29908"/>
                      <a:pt x="27167" y="32037"/>
                    </a:cubicBezTo>
                    <a:lnTo>
                      <a:pt x="53022" y="63823"/>
                    </a:lnTo>
                    <a:cubicBezTo>
                      <a:pt x="55654" y="67053"/>
                      <a:pt x="58589" y="69344"/>
                      <a:pt x="61827" y="70705"/>
                    </a:cubicBezTo>
                    <a:cubicBezTo>
                      <a:pt x="65061" y="72061"/>
                      <a:pt x="68636" y="72741"/>
                      <a:pt x="72550" y="72741"/>
                    </a:cubicBezTo>
                    <a:lnTo>
                      <a:pt x="83829" y="72741"/>
                    </a:lnTo>
                    <a:lnTo>
                      <a:pt x="83829" y="60544"/>
                    </a:lnTo>
                    <a:lnTo>
                      <a:pt x="72757" y="60544"/>
                    </a:lnTo>
                    <a:cubicBezTo>
                      <a:pt x="70045" y="60544"/>
                      <a:pt x="67745" y="60078"/>
                      <a:pt x="65867" y="59143"/>
                    </a:cubicBezTo>
                    <a:cubicBezTo>
                      <a:pt x="63989" y="58212"/>
                      <a:pt x="62179" y="56674"/>
                      <a:pt x="60439" y="54528"/>
                    </a:cubicBezTo>
                    <a:lnTo>
                      <a:pt x="34142" y="22200"/>
                    </a:lnTo>
                    <a:cubicBezTo>
                      <a:pt x="31749" y="19261"/>
                      <a:pt x="29082" y="17140"/>
                      <a:pt x="26147" y="15832"/>
                    </a:cubicBezTo>
                    <a:cubicBezTo>
                      <a:pt x="23208" y="14521"/>
                      <a:pt x="19783" y="13869"/>
                      <a:pt x="15869" y="13869"/>
                    </a:cubicBezTo>
                    <a:lnTo>
                      <a:pt x="6262" y="13869"/>
                    </a:lnTo>
                    <a:cubicBezTo>
                      <a:pt x="4481" y="13869"/>
                      <a:pt x="2992" y="14452"/>
                      <a:pt x="1793" y="15622"/>
                    </a:cubicBezTo>
                    <a:cubicBezTo>
                      <a:pt x="595" y="16792"/>
                      <a:pt x="0" y="18233"/>
                      <a:pt x="0" y="19945"/>
                    </a:cubicBezTo>
                    <a:close/>
                    <a:moveTo>
                      <a:pt x="79610" y="34271"/>
                    </a:moveTo>
                    <a:cubicBezTo>
                      <a:pt x="79610" y="35745"/>
                      <a:pt x="80036" y="36919"/>
                      <a:pt x="80894" y="37789"/>
                    </a:cubicBezTo>
                    <a:cubicBezTo>
                      <a:pt x="81748" y="38660"/>
                      <a:pt x="82902" y="39097"/>
                      <a:pt x="84351" y="39097"/>
                    </a:cubicBezTo>
                    <a:cubicBezTo>
                      <a:pt x="85031" y="39097"/>
                      <a:pt x="85658" y="38983"/>
                      <a:pt x="86229" y="38761"/>
                    </a:cubicBezTo>
                    <a:cubicBezTo>
                      <a:pt x="86800" y="38538"/>
                      <a:pt x="87306" y="38230"/>
                      <a:pt x="87755" y="37842"/>
                    </a:cubicBezTo>
                    <a:lnTo>
                      <a:pt x="105401" y="22993"/>
                    </a:lnTo>
                    <a:cubicBezTo>
                      <a:pt x="106526" y="22046"/>
                      <a:pt x="107089" y="20896"/>
                      <a:pt x="107081" y="19536"/>
                    </a:cubicBezTo>
                    <a:cubicBezTo>
                      <a:pt x="107073" y="18180"/>
                      <a:pt x="106514" y="17035"/>
                      <a:pt x="105401" y="16103"/>
                    </a:cubicBezTo>
                    <a:lnTo>
                      <a:pt x="87755" y="1231"/>
                    </a:lnTo>
                    <a:cubicBezTo>
                      <a:pt x="87306" y="858"/>
                      <a:pt x="86800" y="559"/>
                      <a:pt x="86229" y="336"/>
                    </a:cubicBezTo>
                    <a:cubicBezTo>
                      <a:pt x="85658" y="113"/>
                      <a:pt x="85031" y="0"/>
                      <a:pt x="84351" y="0"/>
                    </a:cubicBezTo>
                    <a:cubicBezTo>
                      <a:pt x="82902" y="0"/>
                      <a:pt x="81748" y="437"/>
                      <a:pt x="80894" y="1304"/>
                    </a:cubicBezTo>
                    <a:cubicBezTo>
                      <a:pt x="80036" y="2174"/>
                      <a:pt x="79610" y="3340"/>
                      <a:pt x="79610" y="4805"/>
                    </a:cubicBezTo>
                    <a:lnTo>
                      <a:pt x="79610" y="34271"/>
                    </a:lnTo>
                    <a:close/>
                    <a:moveTo>
                      <a:pt x="79610" y="81740"/>
                    </a:moveTo>
                    <a:cubicBezTo>
                      <a:pt x="79610" y="83217"/>
                      <a:pt x="80036" y="84391"/>
                      <a:pt x="80894" y="85257"/>
                    </a:cubicBezTo>
                    <a:cubicBezTo>
                      <a:pt x="81748" y="86128"/>
                      <a:pt x="82902" y="86565"/>
                      <a:pt x="84351" y="86565"/>
                    </a:cubicBezTo>
                    <a:cubicBezTo>
                      <a:pt x="85031" y="86565"/>
                      <a:pt x="85658" y="86452"/>
                      <a:pt x="86229" y="86229"/>
                    </a:cubicBezTo>
                    <a:cubicBezTo>
                      <a:pt x="86800" y="86006"/>
                      <a:pt x="87306" y="85703"/>
                      <a:pt x="87755" y="85310"/>
                    </a:cubicBezTo>
                    <a:lnTo>
                      <a:pt x="105401" y="70462"/>
                    </a:lnTo>
                    <a:cubicBezTo>
                      <a:pt x="106526" y="69514"/>
                      <a:pt x="107089" y="68365"/>
                      <a:pt x="107081" y="67009"/>
                    </a:cubicBezTo>
                    <a:cubicBezTo>
                      <a:pt x="107073" y="65648"/>
                      <a:pt x="106514" y="64503"/>
                      <a:pt x="105401" y="63572"/>
                    </a:cubicBezTo>
                    <a:lnTo>
                      <a:pt x="87755" y="48703"/>
                    </a:lnTo>
                    <a:cubicBezTo>
                      <a:pt x="87306" y="48326"/>
                      <a:pt x="86800" y="48027"/>
                      <a:pt x="86229" y="47804"/>
                    </a:cubicBezTo>
                    <a:cubicBezTo>
                      <a:pt x="85658" y="47582"/>
                      <a:pt x="85031" y="47468"/>
                      <a:pt x="84351" y="47468"/>
                    </a:cubicBezTo>
                    <a:cubicBezTo>
                      <a:pt x="82902" y="47468"/>
                      <a:pt x="81748" y="47905"/>
                      <a:pt x="80894" y="48776"/>
                    </a:cubicBezTo>
                    <a:cubicBezTo>
                      <a:pt x="80036" y="49646"/>
                      <a:pt x="79610" y="50812"/>
                      <a:pt x="79610" y="52273"/>
                    </a:cubicBezTo>
                    <a:lnTo>
                      <a:pt x="79610" y="817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 name="Google Shape;2232;p19"/>
              <p:cNvSpPr/>
              <p:nvPr/>
            </p:nvSpPr>
            <p:spPr>
              <a:xfrm>
                <a:off x="4163741" y="3987865"/>
                <a:ext cx="186572" cy="162692"/>
              </a:xfrm>
              <a:custGeom>
                <a:avLst/>
                <a:gdLst/>
                <a:ahLst/>
                <a:cxnLst/>
                <a:rect l="l" t="t" r="r" b="b"/>
                <a:pathLst>
                  <a:path w="98705" h="86067" extrusionOk="0">
                    <a:moveTo>
                      <a:pt x="0" y="39773"/>
                    </a:moveTo>
                    <a:cubicBezTo>
                      <a:pt x="0" y="41534"/>
                      <a:pt x="619" y="43036"/>
                      <a:pt x="1862" y="44278"/>
                    </a:cubicBezTo>
                    <a:cubicBezTo>
                      <a:pt x="3109" y="45525"/>
                      <a:pt x="4611" y="46145"/>
                      <a:pt x="6368" y="46145"/>
                    </a:cubicBezTo>
                    <a:cubicBezTo>
                      <a:pt x="8145" y="46145"/>
                      <a:pt x="9651" y="45525"/>
                      <a:pt x="10885" y="44278"/>
                    </a:cubicBezTo>
                    <a:cubicBezTo>
                      <a:pt x="12124" y="43036"/>
                      <a:pt x="12739" y="41534"/>
                      <a:pt x="12739" y="39773"/>
                    </a:cubicBezTo>
                    <a:lnTo>
                      <a:pt x="12739" y="37154"/>
                    </a:lnTo>
                    <a:cubicBezTo>
                      <a:pt x="12739" y="33591"/>
                      <a:pt x="13853" y="30782"/>
                      <a:pt x="16083" y="28721"/>
                    </a:cubicBezTo>
                    <a:cubicBezTo>
                      <a:pt x="18310" y="26661"/>
                      <a:pt x="21338" y="25629"/>
                      <a:pt x="25167" y="25629"/>
                    </a:cubicBezTo>
                    <a:lnTo>
                      <a:pt x="59787" y="25629"/>
                    </a:lnTo>
                    <a:lnTo>
                      <a:pt x="59787" y="13140"/>
                    </a:lnTo>
                    <a:lnTo>
                      <a:pt x="25859" y="13140"/>
                    </a:lnTo>
                    <a:cubicBezTo>
                      <a:pt x="20524" y="13140"/>
                      <a:pt x="15917" y="14043"/>
                      <a:pt x="12047" y="15853"/>
                    </a:cubicBezTo>
                    <a:cubicBezTo>
                      <a:pt x="8177" y="17662"/>
                      <a:pt x="5202" y="20245"/>
                      <a:pt x="3121" y="23596"/>
                    </a:cubicBezTo>
                    <a:cubicBezTo>
                      <a:pt x="1040" y="26948"/>
                      <a:pt x="0" y="30932"/>
                      <a:pt x="0" y="35542"/>
                    </a:cubicBezTo>
                    <a:lnTo>
                      <a:pt x="0" y="39773"/>
                    </a:lnTo>
                    <a:close/>
                    <a:moveTo>
                      <a:pt x="56350" y="34389"/>
                    </a:moveTo>
                    <a:cubicBezTo>
                      <a:pt x="56350" y="35883"/>
                      <a:pt x="56783" y="37065"/>
                      <a:pt x="57649" y="37931"/>
                    </a:cubicBezTo>
                    <a:cubicBezTo>
                      <a:pt x="58516" y="38797"/>
                      <a:pt x="59681" y="39230"/>
                      <a:pt x="61151" y="39230"/>
                    </a:cubicBezTo>
                    <a:cubicBezTo>
                      <a:pt x="61835" y="39230"/>
                      <a:pt x="62458" y="39117"/>
                      <a:pt x="63025" y="38894"/>
                    </a:cubicBezTo>
                    <a:cubicBezTo>
                      <a:pt x="63592" y="38672"/>
                      <a:pt x="64106" y="38364"/>
                      <a:pt x="64568" y="37971"/>
                    </a:cubicBezTo>
                    <a:lnTo>
                      <a:pt x="82254" y="23070"/>
                    </a:lnTo>
                    <a:cubicBezTo>
                      <a:pt x="83383" y="22135"/>
                      <a:pt x="83942" y="20986"/>
                      <a:pt x="83930" y="19613"/>
                    </a:cubicBezTo>
                    <a:cubicBezTo>
                      <a:pt x="83913" y="18245"/>
                      <a:pt x="83355" y="17091"/>
                      <a:pt x="82254" y="16156"/>
                    </a:cubicBezTo>
                    <a:lnTo>
                      <a:pt x="64568" y="1235"/>
                    </a:lnTo>
                    <a:cubicBezTo>
                      <a:pt x="64106" y="870"/>
                      <a:pt x="63592" y="575"/>
                      <a:pt x="63025" y="344"/>
                    </a:cubicBezTo>
                    <a:cubicBezTo>
                      <a:pt x="62458" y="113"/>
                      <a:pt x="61835" y="0"/>
                      <a:pt x="61151" y="0"/>
                    </a:cubicBezTo>
                    <a:cubicBezTo>
                      <a:pt x="59681" y="0"/>
                      <a:pt x="58516" y="437"/>
                      <a:pt x="57649" y="1308"/>
                    </a:cubicBezTo>
                    <a:cubicBezTo>
                      <a:pt x="56783" y="2182"/>
                      <a:pt x="56350" y="3360"/>
                      <a:pt x="56350" y="4841"/>
                    </a:cubicBezTo>
                    <a:lnTo>
                      <a:pt x="56350" y="34389"/>
                    </a:lnTo>
                    <a:close/>
                    <a:moveTo>
                      <a:pt x="42351" y="51678"/>
                    </a:moveTo>
                    <a:cubicBezTo>
                      <a:pt x="42351" y="50197"/>
                      <a:pt x="41922" y="49023"/>
                      <a:pt x="41064" y="48156"/>
                    </a:cubicBezTo>
                    <a:cubicBezTo>
                      <a:pt x="40202" y="47290"/>
                      <a:pt x="39032" y="46857"/>
                      <a:pt x="37554" y="46857"/>
                    </a:cubicBezTo>
                    <a:cubicBezTo>
                      <a:pt x="36870" y="46857"/>
                      <a:pt x="36243" y="46970"/>
                      <a:pt x="35676" y="47193"/>
                    </a:cubicBezTo>
                    <a:cubicBezTo>
                      <a:pt x="35113" y="47416"/>
                      <a:pt x="34603" y="47711"/>
                      <a:pt x="34158" y="48071"/>
                    </a:cubicBezTo>
                    <a:lnTo>
                      <a:pt x="16452" y="62973"/>
                    </a:lnTo>
                    <a:cubicBezTo>
                      <a:pt x="15318" y="63936"/>
                      <a:pt x="14755" y="65098"/>
                      <a:pt x="14763" y="66454"/>
                    </a:cubicBezTo>
                    <a:cubicBezTo>
                      <a:pt x="14772" y="67806"/>
                      <a:pt x="15330" y="68960"/>
                      <a:pt x="16452" y="69911"/>
                    </a:cubicBezTo>
                    <a:lnTo>
                      <a:pt x="34158" y="84808"/>
                    </a:lnTo>
                    <a:cubicBezTo>
                      <a:pt x="34603" y="85201"/>
                      <a:pt x="35113" y="85508"/>
                      <a:pt x="35676" y="85731"/>
                    </a:cubicBezTo>
                    <a:cubicBezTo>
                      <a:pt x="36243" y="85954"/>
                      <a:pt x="36870" y="86067"/>
                      <a:pt x="37554" y="86067"/>
                    </a:cubicBezTo>
                    <a:cubicBezTo>
                      <a:pt x="39032" y="86067"/>
                      <a:pt x="40202" y="85634"/>
                      <a:pt x="41064" y="84768"/>
                    </a:cubicBezTo>
                    <a:cubicBezTo>
                      <a:pt x="41922" y="83901"/>
                      <a:pt x="42351" y="82719"/>
                      <a:pt x="42351" y="81226"/>
                    </a:cubicBezTo>
                    <a:lnTo>
                      <a:pt x="42351" y="51678"/>
                    </a:lnTo>
                    <a:close/>
                    <a:moveTo>
                      <a:pt x="98705" y="46355"/>
                    </a:moveTo>
                    <a:cubicBezTo>
                      <a:pt x="98705" y="44582"/>
                      <a:pt x="98078" y="43068"/>
                      <a:pt x="96827" y="41817"/>
                    </a:cubicBezTo>
                    <a:cubicBezTo>
                      <a:pt x="95576" y="40566"/>
                      <a:pt x="94074" y="39943"/>
                      <a:pt x="92313" y="39943"/>
                    </a:cubicBezTo>
                    <a:cubicBezTo>
                      <a:pt x="90552" y="39943"/>
                      <a:pt x="89055" y="40566"/>
                      <a:pt x="87816" y="41817"/>
                    </a:cubicBezTo>
                    <a:cubicBezTo>
                      <a:pt x="86581" y="43068"/>
                      <a:pt x="85962" y="44582"/>
                      <a:pt x="85962" y="46355"/>
                    </a:cubicBezTo>
                    <a:lnTo>
                      <a:pt x="85962" y="48954"/>
                    </a:lnTo>
                    <a:cubicBezTo>
                      <a:pt x="85962" y="52529"/>
                      <a:pt x="84849" y="55350"/>
                      <a:pt x="82618" y="57411"/>
                    </a:cubicBezTo>
                    <a:cubicBezTo>
                      <a:pt x="80392" y="59471"/>
                      <a:pt x="77364" y="60499"/>
                      <a:pt x="73534" y="60499"/>
                    </a:cubicBezTo>
                    <a:lnTo>
                      <a:pt x="38894" y="60499"/>
                    </a:lnTo>
                    <a:lnTo>
                      <a:pt x="38894" y="72972"/>
                    </a:lnTo>
                    <a:lnTo>
                      <a:pt x="72822" y="72972"/>
                    </a:lnTo>
                    <a:cubicBezTo>
                      <a:pt x="78173" y="72972"/>
                      <a:pt x="82780" y="72061"/>
                      <a:pt x="86642" y="70247"/>
                    </a:cubicBezTo>
                    <a:cubicBezTo>
                      <a:pt x="90508" y="68429"/>
                      <a:pt x="93483" y="65847"/>
                      <a:pt x="95572" y="62503"/>
                    </a:cubicBezTo>
                    <a:cubicBezTo>
                      <a:pt x="97661" y="59155"/>
                      <a:pt x="98705" y="55176"/>
                      <a:pt x="98705" y="50565"/>
                    </a:cubicBezTo>
                    <a:lnTo>
                      <a:pt x="98705" y="4635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 name="Google Shape;2233;p19"/>
              <p:cNvSpPr/>
              <p:nvPr/>
            </p:nvSpPr>
            <p:spPr>
              <a:xfrm>
                <a:off x="3190406" y="3865674"/>
                <a:ext cx="409552" cy="409382"/>
              </a:xfrm>
              <a:custGeom>
                <a:avLst/>
                <a:gdLst/>
                <a:ahLst/>
                <a:cxnLst/>
                <a:rect l="l" t="t" r="r" b="b"/>
                <a:pathLst>
                  <a:path w="216671" h="216570" extrusionOk="0">
                    <a:moveTo>
                      <a:pt x="108336" y="216571"/>
                    </a:moveTo>
                    <a:cubicBezTo>
                      <a:pt x="123188" y="216571"/>
                      <a:pt x="137159" y="213761"/>
                      <a:pt x="150238" y="208138"/>
                    </a:cubicBezTo>
                    <a:cubicBezTo>
                      <a:pt x="163322" y="202520"/>
                      <a:pt x="174834" y="194715"/>
                      <a:pt x="184785" y="184736"/>
                    </a:cubicBezTo>
                    <a:cubicBezTo>
                      <a:pt x="194731" y="174754"/>
                      <a:pt x="202532" y="163220"/>
                      <a:pt x="208187" y="150137"/>
                    </a:cubicBezTo>
                    <a:cubicBezTo>
                      <a:pt x="213842" y="137057"/>
                      <a:pt x="216672" y="123087"/>
                      <a:pt x="216672" y="108235"/>
                    </a:cubicBezTo>
                    <a:cubicBezTo>
                      <a:pt x="216672" y="93382"/>
                      <a:pt x="213842" y="79428"/>
                      <a:pt x="208187" y="66381"/>
                    </a:cubicBezTo>
                    <a:cubicBezTo>
                      <a:pt x="202532" y="53334"/>
                      <a:pt x="194731" y="41817"/>
                      <a:pt x="184785" y="31838"/>
                    </a:cubicBezTo>
                    <a:cubicBezTo>
                      <a:pt x="174834" y="21856"/>
                      <a:pt x="163322" y="14055"/>
                      <a:pt x="150238" y="8432"/>
                    </a:cubicBezTo>
                    <a:cubicBezTo>
                      <a:pt x="137159" y="2810"/>
                      <a:pt x="123156" y="0"/>
                      <a:pt x="108235" y="0"/>
                    </a:cubicBezTo>
                    <a:cubicBezTo>
                      <a:pt x="93378" y="0"/>
                      <a:pt x="79428" y="2810"/>
                      <a:pt x="66381" y="8432"/>
                    </a:cubicBezTo>
                    <a:cubicBezTo>
                      <a:pt x="53334" y="14055"/>
                      <a:pt x="41833" y="21856"/>
                      <a:pt x="31887" y="31838"/>
                    </a:cubicBezTo>
                    <a:cubicBezTo>
                      <a:pt x="21941" y="41817"/>
                      <a:pt x="14136" y="53334"/>
                      <a:pt x="8481" y="66381"/>
                    </a:cubicBezTo>
                    <a:cubicBezTo>
                      <a:pt x="2826" y="79428"/>
                      <a:pt x="0" y="93382"/>
                      <a:pt x="0" y="108235"/>
                    </a:cubicBezTo>
                    <a:cubicBezTo>
                      <a:pt x="0" y="123087"/>
                      <a:pt x="2826" y="137057"/>
                      <a:pt x="8481" y="150137"/>
                    </a:cubicBezTo>
                    <a:cubicBezTo>
                      <a:pt x="14136" y="163220"/>
                      <a:pt x="21941" y="174754"/>
                      <a:pt x="31887" y="184736"/>
                    </a:cubicBezTo>
                    <a:cubicBezTo>
                      <a:pt x="41833" y="194715"/>
                      <a:pt x="53350" y="202520"/>
                      <a:pt x="66430" y="208138"/>
                    </a:cubicBezTo>
                    <a:cubicBezTo>
                      <a:pt x="79513" y="213761"/>
                      <a:pt x="93483" y="216571"/>
                      <a:pt x="108336" y="216571"/>
                    </a:cubicBezTo>
                    <a:close/>
                    <a:moveTo>
                      <a:pt x="76858" y="151363"/>
                    </a:moveTo>
                    <a:cubicBezTo>
                      <a:pt x="73927" y="151363"/>
                      <a:pt x="71696" y="150566"/>
                      <a:pt x="70162" y="148963"/>
                    </a:cubicBezTo>
                    <a:cubicBezTo>
                      <a:pt x="68628" y="147360"/>
                      <a:pt x="67863" y="145299"/>
                      <a:pt x="67863" y="142781"/>
                    </a:cubicBezTo>
                    <a:lnTo>
                      <a:pt x="67863" y="73486"/>
                    </a:lnTo>
                    <a:cubicBezTo>
                      <a:pt x="67863" y="70895"/>
                      <a:pt x="68628" y="68818"/>
                      <a:pt x="70162" y="67252"/>
                    </a:cubicBezTo>
                    <a:cubicBezTo>
                      <a:pt x="71696" y="65685"/>
                      <a:pt x="73927" y="64899"/>
                      <a:pt x="76858" y="64899"/>
                    </a:cubicBezTo>
                    <a:lnTo>
                      <a:pt x="89427" y="64899"/>
                    </a:lnTo>
                    <a:cubicBezTo>
                      <a:pt x="92289" y="64899"/>
                      <a:pt x="94487" y="65685"/>
                      <a:pt x="96022" y="67252"/>
                    </a:cubicBezTo>
                    <a:cubicBezTo>
                      <a:pt x="97552" y="68818"/>
                      <a:pt x="98321" y="70895"/>
                      <a:pt x="98321" y="73486"/>
                    </a:cubicBezTo>
                    <a:lnTo>
                      <a:pt x="98321" y="142781"/>
                    </a:lnTo>
                    <a:cubicBezTo>
                      <a:pt x="98321" y="145299"/>
                      <a:pt x="97552" y="147360"/>
                      <a:pt x="96022" y="148963"/>
                    </a:cubicBezTo>
                    <a:cubicBezTo>
                      <a:pt x="94487" y="150566"/>
                      <a:pt x="92289" y="151363"/>
                      <a:pt x="89427" y="151363"/>
                    </a:cubicBezTo>
                    <a:lnTo>
                      <a:pt x="76858" y="151363"/>
                    </a:lnTo>
                    <a:close/>
                    <a:moveTo>
                      <a:pt x="127245" y="151363"/>
                    </a:moveTo>
                    <a:cubicBezTo>
                      <a:pt x="124314" y="151363"/>
                      <a:pt x="122083" y="150566"/>
                      <a:pt x="120549" y="148963"/>
                    </a:cubicBezTo>
                    <a:cubicBezTo>
                      <a:pt x="119015" y="147360"/>
                      <a:pt x="118250" y="145299"/>
                      <a:pt x="118250" y="142781"/>
                    </a:cubicBezTo>
                    <a:lnTo>
                      <a:pt x="118250" y="73486"/>
                    </a:lnTo>
                    <a:cubicBezTo>
                      <a:pt x="118250" y="70895"/>
                      <a:pt x="119015" y="68818"/>
                      <a:pt x="120549" y="67252"/>
                    </a:cubicBezTo>
                    <a:cubicBezTo>
                      <a:pt x="122083" y="65685"/>
                      <a:pt x="124314" y="64899"/>
                      <a:pt x="127245" y="64899"/>
                    </a:cubicBezTo>
                    <a:lnTo>
                      <a:pt x="139713" y="64899"/>
                    </a:lnTo>
                    <a:cubicBezTo>
                      <a:pt x="142644" y="64899"/>
                      <a:pt x="144874" y="65685"/>
                      <a:pt x="146404" y="67252"/>
                    </a:cubicBezTo>
                    <a:cubicBezTo>
                      <a:pt x="147939" y="68818"/>
                      <a:pt x="148708" y="70895"/>
                      <a:pt x="148708" y="73486"/>
                    </a:cubicBezTo>
                    <a:lnTo>
                      <a:pt x="148708" y="142781"/>
                    </a:lnTo>
                    <a:cubicBezTo>
                      <a:pt x="148708" y="145299"/>
                      <a:pt x="147939" y="147360"/>
                      <a:pt x="146404" y="148963"/>
                    </a:cubicBezTo>
                    <a:cubicBezTo>
                      <a:pt x="144874" y="150566"/>
                      <a:pt x="142644" y="151363"/>
                      <a:pt x="139713" y="151363"/>
                    </a:cubicBezTo>
                    <a:lnTo>
                      <a:pt x="127245" y="1513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2234;p19"/>
              <p:cNvSpPr/>
              <p:nvPr/>
            </p:nvSpPr>
            <p:spPr>
              <a:xfrm>
                <a:off x="3756369" y="3989564"/>
                <a:ext cx="192793" cy="160320"/>
              </a:xfrm>
              <a:custGeom>
                <a:avLst/>
                <a:gdLst/>
                <a:ahLst/>
                <a:cxnLst/>
                <a:rect l="l" t="t" r="r" b="b"/>
                <a:pathLst>
                  <a:path w="101996" h="84812" extrusionOk="0">
                    <a:moveTo>
                      <a:pt x="81788" y="84812"/>
                    </a:moveTo>
                    <a:lnTo>
                      <a:pt x="93993" y="84812"/>
                    </a:lnTo>
                    <a:cubicBezTo>
                      <a:pt x="96645" y="84812"/>
                      <a:pt x="98641" y="84140"/>
                      <a:pt x="99985" y="82800"/>
                    </a:cubicBezTo>
                    <a:cubicBezTo>
                      <a:pt x="101329" y="81456"/>
                      <a:pt x="101997" y="79461"/>
                      <a:pt x="101997" y="76809"/>
                    </a:cubicBezTo>
                    <a:lnTo>
                      <a:pt x="101997" y="7983"/>
                    </a:lnTo>
                    <a:cubicBezTo>
                      <a:pt x="101997" y="5364"/>
                      <a:pt x="101329" y="3376"/>
                      <a:pt x="99985" y="2028"/>
                    </a:cubicBezTo>
                    <a:cubicBezTo>
                      <a:pt x="98641" y="676"/>
                      <a:pt x="96645" y="0"/>
                      <a:pt x="93993" y="0"/>
                    </a:cubicBezTo>
                    <a:lnTo>
                      <a:pt x="81788" y="0"/>
                    </a:lnTo>
                    <a:cubicBezTo>
                      <a:pt x="79153" y="0"/>
                      <a:pt x="77165" y="672"/>
                      <a:pt x="75821" y="2016"/>
                    </a:cubicBezTo>
                    <a:cubicBezTo>
                      <a:pt x="74481" y="3356"/>
                      <a:pt x="73809" y="5344"/>
                      <a:pt x="73809" y="7983"/>
                    </a:cubicBezTo>
                    <a:lnTo>
                      <a:pt x="73809" y="76809"/>
                    </a:lnTo>
                    <a:cubicBezTo>
                      <a:pt x="73809" y="79461"/>
                      <a:pt x="74469" y="81456"/>
                      <a:pt x="75785" y="82800"/>
                    </a:cubicBezTo>
                    <a:cubicBezTo>
                      <a:pt x="77105" y="84140"/>
                      <a:pt x="79104" y="84812"/>
                      <a:pt x="81788" y="84812"/>
                    </a:cubicBezTo>
                    <a:close/>
                    <a:moveTo>
                      <a:pt x="9501" y="83659"/>
                    </a:moveTo>
                    <a:cubicBezTo>
                      <a:pt x="10744" y="83659"/>
                      <a:pt x="11938" y="83493"/>
                      <a:pt x="13075" y="83169"/>
                    </a:cubicBezTo>
                    <a:cubicBezTo>
                      <a:pt x="14213" y="82841"/>
                      <a:pt x="15363" y="82331"/>
                      <a:pt x="16524" y="81647"/>
                    </a:cubicBezTo>
                    <a:lnTo>
                      <a:pt x="67377" y="51909"/>
                    </a:lnTo>
                    <a:cubicBezTo>
                      <a:pt x="69405" y="50715"/>
                      <a:pt x="71028" y="49347"/>
                      <a:pt x="72239" y="47808"/>
                    </a:cubicBezTo>
                    <a:cubicBezTo>
                      <a:pt x="73449" y="46270"/>
                      <a:pt x="74056" y="44453"/>
                      <a:pt x="74056" y="42356"/>
                    </a:cubicBezTo>
                    <a:cubicBezTo>
                      <a:pt x="74056" y="40247"/>
                      <a:pt x="73461" y="38453"/>
                      <a:pt x="72275" y="36980"/>
                    </a:cubicBezTo>
                    <a:cubicBezTo>
                      <a:pt x="71089" y="35506"/>
                      <a:pt x="69454" y="34150"/>
                      <a:pt x="67377" y="32903"/>
                    </a:cubicBezTo>
                    <a:lnTo>
                      <a:pt x="16524" y="3170"/>
                    </a:lnTo>
                    <a:cubicBezTo>
                      <a:pt x="15330" y="2482"/>
                      <a:pt x="14164" y="1971"/>
                      <a:pt x="13023" y="1648"/>
                    </a:cubicBezTo>
                    <a:cubicBezTo>
                      <a:pt x="11885" y="1320"/>
                      <a:pt x="10695" y="1154"/>
                      <a:pt x="9452" y="1154"/>
                    </a:cubicBezTo>
                    <a:cubicBezTo>
                      <a:pt x="6866" y="1154"/>
                      <a:pt x="4643" y="2085"/>
                      <a:pt x="2785" y="3943"/>
                    </a:cubicBezTo>
                    <a:cubicBezTo>
                      <a:pt x="927" y="5801"/>
                      <a:pt x="0" y="8456"/>
                      <a:pt x="0" y="11910"/>
                    </a:cubicBezTo>
                    <a:lnTo>
                      <a:pt x="0" y="72903"/>
                    </a:lnTo>
                    <a:cubicBezTo>
                      <a:pt x="0" y="76356"/>
                      <a:pt x="939" y="79015"/>
                      <a:pt x="2822" y="80869"/>
                    </a:cubicBezTo>
                    <a:cubicBezTo>
                      <a:pt x="4704" y="82728"/>
                      <a:pt x="6930" y="83659"/>
                      <a:pt x="9501" y="836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 name="Google Shape;2235;p19"/>
              <p:cNvSpPr/>
              <p:nvPr/>
            </p:nvSpPr>
            <p:spPr>
              <a:xfrm>
                <a:off x="2840613" y="3989564"/>
                <a:ext cx="192800" cy="160320"/>
              </a:xfrm>
              <a:custGeom>
                <a:avLst/>
                <a:gdLst/>
                <a:ahLst/>
                <a:cxnLst/>
                <a:rect l="l" t="t" r="r" b="b"/>
                <a:pathLst>
                  <a:path w="102000" h="84812" extrusionOk="0">
                    <a:moveTo>
                      <a:pt x="20208" y="84812"/>
                    </a:moveTo>
                    <a:lnTo>
                      <a:pt x="8007" y="84812"/>
                    </a:lnTo>
                    <a:cubicBezTo>
                      <a:pt x="5356" y="84812"/>
                      <a:pt x="3356" y="84140"/>
                      <a:pt x="2016" y="82800"/>
                    </a:cubicBezTo>
                    <a:cubicBezTo>
                      <a:pt x="672" y="81456"/>
                      <a:pt x="0" y="79461"/>
                      <a:pt x="0" y="76809"/>
                    </a:cubicBezTo>
                    <a:lnTo>
                      <a:pt x="0" y="7983"/>
                    </a:lnTo>
                    <a:cubicBezTo>
                      <a:pt x="0" y="5364"/>
                      <a:pt x="672" y="3376"/>
                      <a:pt x="2016" y="2028"/>
                    </a:cubicBezTo>
                    <a:cubicBezTo>
                      <a:pt x="3356" y="676"/>
                      <a:pt x="5356" y="0"/>
                      <a:pt x="8007" y="0"/>
                    </a:cubicBezTo>
                    <a:lnTo>
                      <a:pt x="20208" y="0"/>
                    </a:lnTo>
                    <a:cubicBezTo>
                      <a:pt x="22844" y="0"/>
                      <a:pt x="24835" y="672"/>
                      <a:pt x="26175" y="2016"/>
                    </a:cubicBezTo>
                    <a:cubicBezTo>
                      <a:pt x="27519" y="3356"/>
                      <a:pt x="28191" y="5344"/>
                      <a:pt x="28191" y="7983"/>
                    </a:cubicBezTo>
                    <a:lnTo>
                      <a:pt x="28191" y="76809"/>
                    </a:lnTo>
                    <a:cubicBezTo>
                      <a:pt x="28191" y="79461"/>
                      <a:pt x="27531" y="81456"/>
                      <a:pt x="26212" y="82800"/>
                    </a:cubicBezTo>
                    <a:cubicBezTo>
                      <a:pt x="24896" y="84140"/>
                      <a:pt x="22896" y="84812"/>
                      <a:pt x="20208" y="84812"/>
                    </a:cubicBezTo>
                    <a:close/>
                    <a:moveTo>
                      <a:pt x="92500" y="83659"/>
                    </a:moveTo>
                    <a:cubicBezTo>
                      <a:pt x="91253" y="83659"/>
                      <a:pt x="90063" y="83493"/>
                      <a:pt x="88925" y="83169"/>
                    </a:cubicBezTo>
                    <a:cubicBezTo>
                      <a:pt x="87788" y="82841"/>
                      <a:pt x="86638" y="82331"/>
                      <a:pt x="85476" y="81647"/>
                    </a:cubicBezTo>
                    <a:lnTo>
                      <a:pt x="34624" y="51909"/>
                    </a:lnTo>
                    <a:cubicBezTo>
                      <a:pt x="32591" y="50715"/>
                      <a:pt x="30972" y="49347"/>
                      <a:pt x="29762" y="47808"/>
                    </a:cubicBezTo>
                    <a:cubicBezTo>
                      <a:pt x="28551" y="46270"/>
                      <a:pt x="27944" y="44453"/>
                      <a:pt x="27944" y="42356"/>
                    </a:cubicBezTo>
                    <a:cubicBezTo>
                      <a:pt x="27944" y="40247"/>
                      <a:pt x="28539" y="38453"/>
                      <a:pt x="29725" y="36980"/>
                    </a:cubicBezTo>
                    <a:cubicBezTo>
                      <a:pt x="30911" y="35506"/>
                      <a:pt x="32543" y="34150"/>
                      <a:pt x="34624" y="32903"/>
                    </a:cubicBezTo>
                    <a:lnTo>
                      <a:pt x="85476" y="3170"/>
                    </a:lnTo>
                    <a:cubicBezTo>
                      <a:pt x="86670" y="2482"/>
                      <a:pt x="87836" y="1971"/>
                      <a:pt x="88974" y="1648"/>
                    </a:cubicBezTo>
                    <a:cubicBezTo>
                      <a:pt x="90111" y="1320"/>
                      <a:pt x="91305" y="1154"/>
                      <a:pt x="92548" y="1154"/>
                    </a:cubicBezTo>
                    <a:cubicBezTo>
                      <a:pt x="95135" y="1154"/>
                      <a:pt x="97357" y="2085"/>
                      <a:pt x="99216" y="3943"/>
                    </a:cubicBezTo>
                    <a:cubicBezTo>
                      <a:pt x="101074" y="5801"/>
                      <a:pt x="102001" y="8456"/>
                      <a:pt x="102001" y="11910"/>
                    </a:cubicBezTo>
                    <a:lnTo>
                      <a:pt x="102001" y="72903"/>
                    </a:lnTo>
                    <a:cubicBezTo>
                      <a:pt x="102001" y="76356"/>
                      <a:pt x="101061" y="79015"/>
                      <a:pt x="99179" y="80869"/>
                    </a:cubicBezTo>
                    <a:cubicBezTo>
                      <a:pt x="97297" y="82728"/>
                      <a:pt x="95070" y="83659"/>
                      <a:pt x="92500" y="836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 name="Google Shape;2236;p19"/>
              <p:cNvSpPr/>
              <p:nvPr/>
            </p:nvSpPr>
            <p:spPr>
              <a:xfrm>
                <a:off x="2105503" y="3663725"/>
                <a:ext cx="2573874" cy="22236"/>
              </a:xfrm>
              <a:custGeom>
                <a:avLst/>
                <a:gdLst/>
                <a:ahLst/>
                <a:cxnLst/>
                <a:rect l="l" t="t" r="r" b="b"/>
                <a:pathLst>
                  <a:path w="1361694" h="11763" extrusionOk="0">
                    <a:moveTo>
                      <a:pt x="0" y="5882"/>
                    </a:moveTo>
                    <a:cubicBezTo>
                      <a:pt x="0" y="2631"/>
                      <a:pt x="2633" y="0"/>
                      <a:pt x="5882" y="0"/>
                    </a:cubicBezTo>
                    <a:lnTo>
                      <a:pt x="1355813" y="0"/>
                    </a:lnTo>
                    <a:cubicBezTo>
                      <a:pt x="1359060" y="0"/>
                      <a:pt x="1361695" y="2631"/>
                      <a:pt x="1361695" y="5882"/>
                    </a:cubicBezTo>
                    <a:lnTo>
                      <a:pt x="1361695" y="5882"/>
                    </a:lnTo>
                    <a:cubicBezTo>
                      <a:pt x="1361695" y="9129"/>
                      <a:pt x="1359060" y="11764"/>
                      <a:pt x="1355813" y="11764"/>
                    </a:cubicBezTo>
                    <a:lnTo>
                      <a:pt x="5882" y="11764"/>
                    </a:lnTo>
                    <a:cubicBezTo>
                      <a:pt x="2633" y="11764"/>
                      <a:pt x="0" y="9129"/>
                      <a:pt x="0" y="5882"/>
                    </a:cubicBezTo>
                    <a:lnTo>
                      <a:pt x="0" y="588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 name="Google Shape;2237;p19"/>
              <p:cNvSpPr/>
              <p:nvPr/>
            </p:nvSpPr>
            <p:spPr>
              <a:xfrm>
                <a:off x="2388416" y="3620239"/>
                <a:ext cx="108401" cy="108407"/>
              </a:xfrm>
              <a:custGeom>
                <a:avLst/>
                <a:gdLst/>
                <a:ahLst/>
                <a:cxnLst/>
                <a:rect l="l" t="t" r="r" b="b"/>
                <a:pathLst>
                  <a:path w="57349" h="57349" extrusionOk="0">
                    <a:moveTo>
                      <a:pt x="0" y="28677"/>
                    </a:moveTo>
                    <a:cubicBezTo>
                      <a:pt x="0" y="12836"/>
                      <a:pt x="12837" y="0"/>
                      <a:pt x="28673" y="0"/>
                    </a:cubicBezTo>
                    <a:cubicBezTo>
                      <a:pt x="44509" y="0"/>
                      <a:pt x="57350" y="12836"/>
                      <a:pt x="57350" y="28677"/>
                    </a:cubicBezTo>
                    <a:cubicBezTo>
                      <a:pt x="57350" y="44513"/>
                      <a:pt x="44509" y="57350"/>
                      <a:pt x="28673" y="57350"/>
                    </a:cubicBezTo>
                    <a:cubicBezTo>
                      <a:pt x="12837" y="57350"/>
                      <a:pt x="0" y="44513"/>
                      <a:pt x="0" y="286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4" name="Google Shape;2238;p19"/>
              <p:cNvGrpSpPr/>
              <p:nvPr/>
            </p:nvGrpSpPr>
            <p:grpSpPr>
              <a:xfrm>
                <a:off x="2103176" y="3763962"/>
                <a:ext cx="209342" cy="95207"/>
                <a:chOff x="392956" y="2609660"/>
                <a:chExt cx="110751" cy="50366"/>
              </a:xfrm>
            </p:grpSpPr>
            <p:sp>
              <p:nvSpPr>
                <p:cNvPr id="40" name="Google Shape;2239;p19"/>
                <p:cNvSpPr/>
                <p:nvPr/>
              </p:nvSpPr>
              <p:spPr>
                <a:xfrm>
                  <a:off x="392956" y="2609660"/>
                  <a:ext cx="27583" cy="50366"/>
                </a:xfrm>
                <a:custGeom>
                  <a:avLst/>
                  <a:gdLst/>
                  <a:ahLst/>
                  <a:cxnLst/>
                  <a:rect l="l" t="t" r="r" b="b"/>
                  <a:pathLst>
                    <a:path w="27583" h="50366" extrusionOk="0">
                      <a:moveTo>
                        <a:pt x="27583" y="25183"/>
                      </a:moveTo>
                      <a:cubicBezTo>
                        <a:pt x="27583" y="27062"/>
                        <a:pt x="27506" y="28981"/>
                        <a:pt x="27344" y="30948"/>
                      </a:cubicBezTo>
                      <a:cubicBezTo>
                        <a:pt x="27186" y="32915"/>
                        <a:pt x="26911" y="34838"/>
                        <a:pt x="26523" y="36713"/>
                      </a:cubicBezTo>
                      <a:cubicBezTo>
                        <a:pt x="26134" y="38587"/>
                        <a:pt x="25608" y="40348"/>
                        <a:pt x="24944" y="41995"/>
                      </a:cubicBezTo>
                      <a:cubicBezTo>
                        <a:pt x="24280" y="43643"/>
                        <a:pt x="23434" y="45084"/>
                        <a:pt x="22406" y="46319"/>
                      </a:cubicBezTo>
                      <a:cubicBezTo>
                        <a:pt x="21373" y="47553"/>
                        <a:pt x="20151" y="48537"/>
                        <a:pt x="18734" y="49270"/>
                      </a:cubicBezTo>
                      <a:cubicBezTo>
                        <a:pt x="17313" y="50002"/>
                        <a:pt x="15669" y="50367"/>
                        <a:pt x="13791" y="50367"/>
                      </a:cubicBezTo>
                      <a:cubicBezTo>
                        <a:pt x="11917" y="50367"/>
                        <a:pt x="10270" y="50002"/>
                        <a:pt x="8852" y="49270"/>
                      </a:cubicBezTo>
                      <a:cubicBezTo>
                        <a:pt x="7434" y="48537"/>
                        <a:pt x="6210" y="47553"/>
                        <a:pt x="5181" y="46319"/>
                      </a:cubicBezTo>
                      <a:cubicBezTo>
                        <a:pt x="4152" y="45084"/>
                        <a:pt x="3305" y="43643"/>
                        <a:pt x="2642" y="41995"/>
                      </a:cubicBezTo>
                      <a:cubicBezTo>
                        <a:pt x="1979" y="40348"/>
                        <a:pt x="1452" y="38587"/>
                        <a:pt x="1064" y="36713"/>
                      </a:cubicBezTo>
                      <a:cubicBezTo>
                        <a:pt x="675" y="34838"/>
                        <a:pt x="400" y="32915"/>
                        <a:pt x="240" y="30948"/>
                      </a:cubicBezTo>
                      <a:cubicBezTo>
                        <a:pt x="80" y="28981"/>
                        <a:pt x="0" y="27062"/>
                        <a:pt x="0" y="25183"/>
                      </a:cubicBezTo>
                      <a:cubicBezTo>
                        <a:pt x="0" y="22394"/>
                        <a:pt x="183" y="19500"/>
                        <a:pt x="549" y="16504"/>
                      </a:cubicBezTo>
                      <a:cubicBezTo>
                        <a:pt x="915" y="13508"/>
                        <a:pt x="1613" y="10796"/>
                        <a:pt x="2642" y="8371"/>
                      </a:cubicBezTo>
                      <a:cubicBezTo>
                        <a:pt x="3671" y="5951"/>
                        <a:pt x="5078" y="3947"/>
                        <a:pt x="6862" y="2368"/>
                      </a:cubicBezTo>
                      <a:cubicBezTo>
                        <a:pt x="8646" y="789"/>
                        <a:pt x="10956" y="0"/>
                        <a:pt x="13791" y="0"/>
                      </a:cubicBezTo>
                      <a:cubicBezTo>
                        <a:pt x="16629" y="0"/>
                        <a:pt x="18940" y="789"/>
                        <a:pt x="20722" y="2368"/>
                      </a:cubicBezTo>
                      <a:cubicBezTo>
                        <a:pt x="22507" y="3947"/>
                        <a:pt x="23916" y="5951"/>
                        <a:pt x="24944" y="8371"/>
                      </a:cubicBezTo>
                      <a:cubicBezTo>
                        <a:pt x="25972" y="10796"/>
                        <a:pt x="26668" y="13508"/>
                        <a:pt x="27037" y="16504"/>
                      </a:cubicBezTo>
                      <a:cubicBezTo>
                        <a:pt x="27401" y="19500"/>
                        <a:pt x="27583" y="22394"/>
                        <a:pt x="27583" y="25183"/>
                      </a:cubicBezTo>
                      <a:close/>
                      <a:moveTo>
                        <a:pt x="21272" y="25183"/>
                      </a:moveTo>
                      <a:cubicBezTo>
                        <a:pt x="21272" y="23491"/>
                        <a:pt x="21191" y="21516"/>
                        <a:pt x="21033" y="19249"/>
                      </a:cubicBezTo>
                      <a:cubicBezTo>
                        <a:pt x="20871" y="16986"/>
                        <a:pt x="20539" y="14836"/>
                        <a:pt x="20037" y="12800"/>
                      </a:cubicBezTo>
                      <a:cubicBezTo>
                        <a:pt x="19535" y="10764"/>
                        <a:pt x="18791" y="9035"/>
                        <a:pt x="17807" y="7619"/>
                      </a:cubicBezTo>
                      <a:cubicBezTo>
                        <a:pt x="16823" y="6202"/>
                        <a:pt x="15483" y="5493"/>
                        <a:pt x="13791" y="5493"/>
                      </a:cubicBezTo>
                      <a:cubicBezTo>
                        <a:pt x="12099" y="5493"/>
                        <a:pt x="10762" y="6202"/>
                        <a:pt x="9778" y="7619"/>
                      </a:cubicBezTo>
                      <a:cubicBezTo>
                        <a:pt x="8795" y="9035"/>
                        <a:pt x="8040" y="10764"/>
                        <a:pt x="7514" y="12800"/>
                      </a:cubicBezTo>
                      <a:cubicBezTo>
                        <a:pt x="6988" y="14836"/>
                        <a:pt x="6656" y="16986"/>
                        <a:pt x="6519" y="19249"/>
                      </a:cubicBezTo>
                      <a:cubicBezTo>
                        <a:pt x="6382" y="21516"/>
                        <a:pt x="6313" y="23491"/>
                        <a:pt x="6313" y="25183"/>
                      </a:cubicBezTo>
                      <a:cubicBezTo>
                        <a:pt x="6313" y="26329"/>
                        <a:pt x="6347" y="27608"/>
                        <a:pt x="6416" y="29029"/>
                      </a:cubicBezTo>
                      <a:cubicBezTo>
                        <a:pt x="6485" y="30446"/>
                        <a:pt x="6599" y="31887"/>
                        <a:pt x="6759" y="33353"/>
                      </a:cubicBezTo>
                      <a:cubicBezTo>
                        <a:pt x="6919" y="34814"/>
                        <a:pt x="7171" y="36231"/>
                        <a:pt x="7514" y="37603"/>
                      </a:cubicBezTo>
                      <a:cubicBezTo>
                        <a:pt x="7857" y="38975"/>
                        <a:pt x="8303" y="40202"/>
                        <a:pt x="8852" y="41275"/>
                      </a:cubicBezTo>
                      <a:cubicBezTo>
                        <a:pt x="9401" y="42351"/>
                        <a:pt x="10076" y="43222"/>
                        <a:pt x="10876" y="43882"/>
                      </a:cubicBezTo>
                      <a:cubicBezTo>
                        <a:pt x="11677" y="44546"/>
                        <a:pt x="12650" y="44878"/>
                        <a:pt x="13791" y="44878"/>
                      </a:cubicBezTo>
                      <a:cubicBezTo>
                        <a:pt x="14892" y="44878"/>
                        <a:pt x="15852" y="44546"/>
                        <a:pt x="16673" y="43882"/>
                      </a:cubicBezTo>
                      <a:cubicBezTo>
                        <a:pt x="17499" y="43222"/>
                        <a:pt x="18183" y="42351"/>
                        <a:pt x="18734" y="41275"/>
                      </a:cubicBezTo>
                      <a:cubicBezTo>
                        <a:pt x="19280" y="40202"/>
                        <a:pt x="19730" y="38975"/>
                        <a:pt x="20070" y="37603"/>
                      </a:cubicBezTo>
                      <a:cubicBezTo>
                        <a:pt x="20414" y="36231"/>
                        <a:pt x="20665" y="34814"/>
                        <a:pt x="20827" y="33353"/>
                      </a:cubicBezTo>
                      <a:cubicBezTo>
                        <a:pt x="20985" y="31887"/>
                        <a:pt x="21102" y="30446"/>
                        <a:pt x="21171" y="29029"/>
                      </a:cubicBezTo>
                      <a:cubicBezTo>
                        <a:pt x="21236" y="27608"/>
                        <a:pt x="21272" y="26329"/>
                        <a:pt x="21272" y="251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 name="Google Shape;2240;p19"/>
                <p:cNvSpPr/>
                <p:nvPr/>
              </p:nvSpPr>
              <p:spPr>
                <a:xfrm>
                  <a:off x="428910" y="2624690"/>
                  <a:ext cx="7136" cy="34445"/>
                </a:xfrm>
                <a:custGeom>
                  <a:avLst/>
                  <a:gdLst/>
                  <a:ahLst/>
                  <a:cxnLst/>
                  <a:rect l="l" t="t" r="r" b="b"/>
                  <a:pathLst>
                    <a:path w="7136" h="34445" extrusionOk="0">
                      <a:moveTo>
                        <a:pt x="7137" y="3842"/>
                      </a:moveTo>
                      <a:cubicBezTo>
                        <a:pt x="7137" y="4983"/>
                        <a:pt x="6797" y="5922"/>
                        <a:pt x="6109" y="6655"/>
                      </a:cubicBezTo>
                      <a:cubicBezTo>
                        <a:pt x="5424" y="7388"/>
                        <a:pt x="4574" y="7752"/>
                        <a:pt x="3570" y="7752"/>
                      </a:cubicBezTo>
                      <a:cubicBezTo>
                        <a:pt x="2518" y="7752"/>
                        <a:pt x="1660" y="7388"/>
                        <a:pt x="996" y="6655"/>
                      </a:cubicBezTo>
                      <a:cubicBezTo>
                        <a:pt x="332" y="5922"/>
                        <a:pt x="0" y="4983"/>
                        <a:pt x="0" y="3842"/>
                      </a:cubicBezTo>
                      <a:cubicBezTo>
                        <a:pt x="0" y="2789"/>
                        <a:pt x="332" y="1886"/>
                        <a:pt x="996" y="1129"/>
                      </a:cubicBezTo>
                      <a:cubicBezTo>
                        <a:pt x="1660" y="377"/>
                        <a:pt x="2518" y="0"/>
                        <a:pt x="3570" y="0"/>
                      </a:cubicBezTo>
                      <a:cubicBezTo>
                        <a:pt x="4623" y="0"/>
                        <a:pt x="5481" y="377"/>
                        <a:pt x="6145" y="1129"/>
                      </a:cubicBezTo>
                      <a:cubicBezTo>
                        <a:pt x="6805" y="1886"/>
                        <a:pt x="7137" y="2789"/>
                        <a:pt x="7137" y="3842"/>
                      </a:cubicBezTo>
                      <a:close/>
                      <a:moveTo>
                        <a:pt x="7137" y="30535"/>
                      </a:moveTo>
                      <a:cubicBezTo>
                        <a:pt x="7137" y="31677"/>
                        <a:pt x="6797" y="32616"/>
                        <a:pt x="6109" y="33348"/>
                      </a:cubicBezTo>
                      <a:cubicBezTo>
                        <a:pt x="5424" y="34081"/>
                        <a:pt x="4574" y="34445"/>
                        <a:pt x="3570" y="34445"/>
                      </a:cubicBezTo>
                      <a:cubicBezTo>
                        <a:pt x="2518" y="34445"/>
                        <a:pt x="1660" y="34081"/>
                        <a:pt x="996" y="33348"/>
                      </a:cubicBezTo>
                      <a:cubicBezTo>
                        <a:pt x="332" y="32616"/>
                        <a:pt x="0" y="31677"/>
                        <a:pt x="0" y="30535"/>
                      </a:cubicBezTo>
                      <a:cubicBezTo>
                        <a:pt x="0" y="29483"/>
                        <a:pt x="332" y="28580"/>
                        <a:pt x="996" y="27823"/>
                      </a:cubicBezTo>
                      <a:cubicBezTo>
                        <a:pt x="1660" y="27070"/>
                        <a:pt x="2518" y="26689"/>
                        <a:pt x="3570" y="26689"/>
                      </a:cubicBezTo>
                      <a:cubicBezTo>
                        <a:pt x="4623" y="26689"/>
                        <a:pt x="5481" y="27070"/>
                        <a:pt x="6145" y="27823"/>
                      </a:cubicBezTo>
                      <a:cubicBezTo>
                        <a:pt x="6805" y="28580"/>
                        <a:pt x="7137" y="29483"/>
                        <a:pt x="7137" y="305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 name="Google Shape;2241;p19"/>
                <p:cNvSpPr/>
                <p:nvPr/>
              </p:nvSpPr>
              <p:spPr>
                <a:xfrm>
                  <a:off x="444010" y="2609660"/>
                  <a:ext cx="26758" cy="50366"/>
                </a:xfrm>
                <a:custGeom>
                  <a:avLst/>
                  <a:gdLst/>
                  <a:ahLst/>
                  <a:cxnLst/>
                  <a:rect l="l" t="t" r="r" b="b"/>
                  <a:pathLst>
                    <a:path w="26758" h="50366" extrusionOk="0">
                      <a:moveTo>
                        <a:pt x="26758" y="36028"/>
                      </a:moveTo>
                      <a:cubicBezTo>
                        <a:pt x="26758" y="37996"/>
                        <a:pt x="26450" y="39846"/>
                        <a:pt x="25835" y="41586"/>
                      </a:cubicBezTo>
                      <a:cubicBezTo>
                        <a:pt x="25216" y="43323"/>
                        <a:pt x="24333" y="44845"/>
                        <a:pt x="23192" y="46149"/>
                      </a:cubicBezTo>
                      <a:cubicBezTo>
                        <a:pt x="22046" y="47452"/>
                        <a:pt x="20654" y="48480"/>
                        <a:pt x="19006" y="49237"/>
                      </a:cubicBezTo>
                      <a:cubicBezTo>
                        <a:pt x="17358" y="49990"/>
                        <a:pt x="15484" y="50367"/>
                        <a:pt x="13379" y="50367"/>
                      </a:cubicBezTo>
                      <a:cubicBezTo>
                        <a:pt x="9995" y="50367"/>
                        <a:pt x="7145" y="49521"/>
                        <a:pt x="4838" y="47829"/>
                      </a:cubicBezTo>
                      <a:cubicBezTo>
                        <a:pt x="2526" y="46137"/>
                        <a:pt x="915" y="43667"/>
                        <a:pt x="0" y="40417"/>
                      </a:cubicBezTo>
                      <a:lnTo>
                        <a:pt x="5489" y="38911"/>
                      </a:lnTo>
                      <a:cubicBezTo>
                        <a:pt x="6036" y="40740"/>
                        <a:pt x="6951" y="42226"/>
                        <a:pt x="8234" y="43368"/>
                      </a:cubicBezTo>
                      <a:cubicBezTo>
                        <a:pt x="9513" y="44513"/>
                        <a:pt x="11136" y="45084"/>
                        <a:pt x="13104" y="45084"/>
                      </a:cubicBezTo>
                      <a:cubicBezTo>
                        <a:pt x="14432" y="45084"/>
                        <a:pt x="15573" y="44796"/>
                        <a:pt x="16537" y="44226"/>
                      </a:cubicBezTo>
                      <a:cubicBezTo>
                        <a:pt x="17496" y="43655"/>
                        <a:pt x="18298" y="42922"/>
                        <a:pt x="18937" y="42032"/>
                      </a:cubicBezTo>
                      <a:cubicBezTo>
                        <a:pt x="19577" y="41137"/>
                        <a:pt x="20046" y="40145"/>
                        <a:pt x="20342" y="39044"/>
                      </a:cubicBezTo>
                      <a:cubicBezTo>
                        <a:pt x="20641" y="37947"/>
                        <a:pt x="20791" y="36874"/>
                        <a:pt x="20791" y="35822"/>
                      </a:cubicBezTo>
                      <a:cubicBezTo>
                        <a:pt x="20791" y="32802"/>
                        <a:pt x="19965" y="30515"/>
                        <a:pt x="18318" y="28960"/>
                      </a:cubicBezTo>
                      <a:cubicBezTo>
                        <a:pt x="16674" y="27402"/>
                        <a:pt x="14545" y="26625"/>
                        <a:pt x="11938" y="26625"/>
                      </a:cubicBezTo>
                      <a:lnTo>
                        <a:pt x="10222" y="26625"/>
                      </a:lnTo>
                      <a:lnTo>
                        <a:pt x="10222" y="21686"/>
                      </a:lnTo>
                      <a:lnTo>
                        <a:pt x="12076" y="21686"/>
                      </a:lnTo>
                      <a:cubicBezTo>
                        <a:pt x="14407" y="21686"/>
                        <a:pt x="16261" y="20929"/>
                        <a:pt x="17634" y="19423"/>
                      </a:cubicBezTo>
                      <a:cubicBezTo>
                        <a:pt x="19006" y="17913"/>
                        <a:pt x="19690" y="15808"/>
                        <a:pt x="19690" y="13108"/>
                      </a:cubicBezTo>
                      <a:cubicBezTo>
                        <a:pt x="19690" y="12193"/>
                        <a:pt x="19565" y="11266"/>
                        <a:pt x="19314" y="10331"/>
                      </a:cubicBezTo>
                      <a:cubicBezTo>
                        <a:pt x="19063" y="9392"/>
                        <a:pt x="18674" y="8546"/>
                        <a:pt x="18148" y="7789"/>
                      </a:cubicBezTo>
                      <a:cubicBezTo>
                        <a:pt x="17622" y="7036"/>
                        <a:pt x="16937" y="6416"/>
                        <a:pt x="16091" y="5939"/>
                      </a:cubicBezTo>
                      <a:cubicBezTo>
                        <a:pt x="15241" y="5457"/>
                        <a:pt x="14249" y="5218"/>
                        <a:pt x="13104" y="5218"/>
                      </a:cubicBezTo>
                      <a:cubicBezTo>
                        <a:pt x="11687" y="5218"/>
                        <a:pt x="10452" y="5651"/>
                        <a:pt x="9400" y="6522"/>
                      </a:cubicBezTo>
                      <a:cubicBezTo>
                        <a:pt x="8347" y="7388"/>
                        <a:pt x="7525" y="8534"/>
                        <a:pt x="6930" y="9950"/>
                      </a:cubicBezTo>
                      <a:lnTo>
                        <a:pt x="1575" y="8303"/>
                      </a:lnTo>
                      <a:cubicBezTo>
                        <a:pt x="2125" y="6886"/>
                        <a:pt x="2822" y="5651"/>
                        <a:pt x="3668" y="4599"/>
                      </a:cubicBezTo>
                      <a:cubicBezTo>
                        <a:pt x="4518" y="3546"/>
                        <a:pt x="5477" y="2680"/>
                        <a:pt x="6550" y="1992"/>
                      </a:cubicBezTo>
                      <a:cubicBezTo>
                        <a:pt x="7627" y="1308"/>
                        <a:pt x="8760" y="802"/>
                        <a:pt x="9946" y="482"/>
                      </a:cubicBezTo>
                      <a:cubicBezTo>
                        <a:pt x="11136" y="162"/>
                        <a:pt x="12327" y="0"/>
                        <a:pt x="13517" y="0"/>
                      </a:cubicBezTo>
                      <a:cubicBezTo>
                        <a:pt x="15302" y="0"/>
                        <a:pt x="16925" y="299"/>
                        <a:pt x="18387" y="895"/>
                      </a:cubicBezTo>
                      <a:cubicBezTo>
                        <a:pt x="19852" y="1490"/>
                        <a:pt x="21123" y="2336"/>
                        <a:pt x="22196" y="3433"/>
                      </a:cubicBezTo>
                      <a:cubicBezTo>
                        <a:pt x="23273" y="4530"/>
                        <a:pt x="24107" y="5846"/>
                        <a:pt x="24702" y="7380"/>
                      </a:cubicBezTo>
                      <a:cubicBezTo>
                        <a:pt x="25297" y="8910"/>
                        <a:pt x="25592" y="10594"/>
                        <a:pt x="25592" y="12424"/>
                      </a:cubicBezTo>
                      <a:cubicBezTo>
                        <a:pt x="25592" y="13747"/>
                        <a:pt x="25434" y="15039"/>
                        <a:pt x="25115" y="16298"/>
                      </a:cubicBezTo>
                      <a:cubicBezTo>
                        <a:pt x="24791" y="17557"/>
                        <a:pt x="24325" y="18702"/>
                        <a:pt x="23706" y="19731"/>
                      </a:cubicBezTo>
                      <a:cubicBezTo>
                        <a:pt x="23091" y="20759"/>
                        <a:pt x="22321" y="21641"/>
                        <a:pt x="21406" y="22370"/>
                      </a:cubicBezTo>
                      <a:cubicBezTo>
                        <a:pt x="20492" y="23103"/>
                        <a:pt x="19439" y="23609"/>
                        <a:pt x="18249" y="23880"/>
                      </a:cubicBezTo>
                      <a:lnTo>
                        <a:pt x="18249" y="24017"/>
                      </a:lnTo>
                      <a:cubicBezTo>
                        <a:pt x="20860" y="24613"/>
                        <a:pt x="22929" y="25985"/>
                        <a:pt x="24463" y="28135"/>
                      </a:cubicBezTo>
                      <a:cubicBezTo>
                        <a:pt x="25993" y="30284"/>
                        <a:pt x="26758" y="32915"/>
                        <a:pt x="26758" y="360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 name="Google Shape;2242;p19"/>
                <p:cNvSpPr/>
                <p:nvPr/>
              </p:nvSpPr>
              <p:spPr>
                <a:xfrm>
                  <a:off x="477836" y="2610554"/>
                  <a:ext cx="25871" cy="49472"/>
                </a:xfrm>
                <a:custGeom>
                  <a:avLst/>
                  <a:gdLst/>
                  <a:ahLst/>
                  <a:cxnLst/>
                  <a:rect l="l" t="t" r="r" b="b"/>
                  <a:pathLst>
                    <a:path w="25871" h="49472" extrusionOk="0">
                      <a:moveTo>
                        <a:pt x="25872" y="33073"/>
                      </a:moveTo>
                      <a:cubicBezTo>
                        <a:pt x="25872" y="35680"/>
                        <a:pt x="25540" y="38004"/>
                        <a:pt x="24876" y="40040"/>
                      </a:cubicBezTo>
                      <a:cubicBezTo>
                        <a:pt x="24212" y="42072"/>
                        <a:pt x="23297" y="43789"/>
                        <a:pt x="22131" y="45185"/>
                      </a:cubicBezTo>
                      <a:cubicBezTo>
                        <a:pt x="20965" y="46582"/>
                        <a:pt x="19569" y="47642"/>
                        <a:pt x="17945" y="48375"/>
                      </a:cubicBezTo>
                      <a:cubicBezTo>
                        <a:pt x="16322" y="49108"/>
                        <a:pt x="14549" y="49472"/>
                        <a:pt x="12626" y="49472"/>
                      </a:cubicBezTo>
                      <a:cubicBezTo>
                        <a:pt x="9469" y="49472"/>
                        <a:pt x="6805" y="48650"/>
                        <a:pt x="4631" y="47003"/>
                      </a:cubicBezTo>
                      <a:cubicBezTo>
                        <a:pt x="2461" y="45355"/>
                        <a:pt x="915" y="42999"/>
                        <a:pt x="0" y="39935"/>
                      </a:cubicBezTo>
                      <a:lnTo>
                        <a:pt x="5283" y="38150"/>
                      </a:lnTo>
                      <a:cubicBezTo>
                        <a:pt x="5926" y="39935"/>
                        <a:pt x="6853" y="41364"/>
                        <a:pt x="8064" y="42441"/>
                      </a:cubicBezTo>
                      <a:cubicBezTo>
                        <a:pt x="9274" y="43513"/>
                        <a:pt x="10752" y="44052"/>
                        <a:pt x="12488" y="44052"/>
                      </a:cubicBezTo>
                      <a:cubicBezTo>
                        <a:pt x="14731" y="44052"/>
                        <a:pt x="16528" y="43080"/>
                        <a:pt x="17877" y="41137"/>
                      </a:cubicBezTo>
                      <a:cubicBezTo>
                        <a:pt x="19225" y="39194"/>
                        <a:pt x="19901" y="36575"/>
                        <a:pt x="19901" y="33280"/>
                      </a:cubicBezTo>
                      <a:cubicBezTo>
                        <a:pt x="19901" y="29984"/>
                        <a:pt x="19168" y="27390"/>
                        <a:pt x="17707" y="25491"/>
                      </a:cubicBezTo>
                      <a:cubicBezTo>
                        <a:pt x="16241" y="23592"/>
                        <a:pt x="14160" y="22645"/>
                        <a:pt x="11460" y="22645"/>
                      </a:cubicBezTo>
                      <a:cubicBezTo>
                        <a:pt x="10132" y="22645"/>
                        <a:pt x="8671" y="22860"/>
                        <a:pt x="7068" y="23297"/>
                      </a:cubicBezTo>
                      <a:cubicBezTo>
                        <a:pt x="5469" y="23730"/>
                        <a:pt x="4117" y="24268"/>
                        <a:pt x="3020" y="24908"/>
                      </a:cubicBezTo>
                      <a:lnTo>
                        <a:pt x="3708" y="0"/>
                      </a:lnTo>
                      <a:lnTo>
                        <a:pt x="24224" y="0"/>
                      </a:lnTo>
                      <a:lnTo>
                        <a:pt x="24224" y="5420"/>
                      </a:lnTo>
                      <a:lnTo>
                        <a:pt x="8991" y="5420"/>
                      </a:lnTo>
                      <a:lnTo>
                        <a:pt x="8440" y="19006"/>
                      </a:lnTo>
                      <a:cubicBezTo>
                        <a:pt x="9173" y="18642"/>
                        <a:pt x="10007" y="18354"/>
                        <a:pt x="10946" y="18148"/>
                      </a:cubicBezTo>
                      <a:cubicBezTo>
                        <a:pt x="11885" y="17941"/>
                        <a:pt x="12719" y="17840"/>
                        <a:pt x="13452" y="17840"/>
                      </a:cubicBezTo>
                      <a:cubicBezTo>
                        <a:pt x="15508" y="17840"/>
                        <a:pt x="17318" y="18217"/>
                        <a:pt x="18872" y="18974"/>
                      </a:cubicBezTo>
                      <a:cubicBezTo>
                        <a:pt x="20427" y="19726"/>
                        <a:pt x="21718" y="20767"/>
                        <a:pt x="22746" y="22095"/>
                      </a:cubicBezTo>
                      <a:cubicBezTo>
                        <a:pt x="23779" y="23422"/>
                        <a:pt x="24556" y="25021"/>
                        <a:pt x="25082" y="26896"/>
                      </a:cubicBezTo>
                      <a:cubicBezTo>
                        <a:pt x="25608" y="28774"/>
                        <a:pt x="25872" y="30830"/>
                        <a:pt x="25872" y="330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5" name="Google Shape;2243;p19"/>
              <p:cNvGrpSpPr/>
              <p:nvPr/>
            </p:nvGrpSpPr>
            <p:grpSpPr>
              <a:xfrm>
                <a:off x="4472046" y="3763962"/>
                <a:ext cx="213621" cy="95207"/>
                <a:chOff x="1646194" y="2609660"/>
                <a:chExt cx="113015" cy="50366"/>
              </a:xfrm>
            </p:grpSpPr>
            <p:sp>
              <p:nvSpPr>
                <p:cNvPr id="36" name="Google Shape;2244;p19"/>
                <p:cNvSpPr/>
                <p:nvPr/>
              </p:nvSpPr>
              <p:spPr>
                <a:xfrm>
                  <a:off x="1646194" y="2609660"/>
                  <a:ext cx="26762" cy="50366"/>
                </a:xfrm>
                <a:custGeom>
                  <a:avLst/>
                  <a:gdLst/>
                  <a:ahLst/>
                  <a:cxnLst/>
                  <a:rect l="l" t="t" r="r" b="b"/>
                  <a:pathLst>
                    <a:path w="26762" h="50366" extrusionOk="0">
                      <a:moveTo>
                        <a:pt x="26762" y="36028"/>
                      </a:moveTo>
                      <a:cubicBezTo>
                        <a:pt x="26762" y="37996"/>
                        <a:pt x="26455" y="39846"/>
                        <a:pt x="25835" y="41586"/>
                      </a:cubicBezTo>
                      <a:cubicBezTo>
                        <a:pt x="25220" y="43323"/>
                        <a:pt x="24337" y="44845"/>
                        <a:pt x="23196" y="46149"/>
                      </a:cubicBezTo>
                      <a:cubicBezTo>
                        <a:pt x="22050" y="47452"/>
                        <a:pt x="20653" y="48480"/>
                        <a:pt x="19010" y="49237"/>
                      </a:cubicBezTo>
                      <a:cubicBezTo>
                        <a:pt x="17362" y="49990"/>
                        <a:pt x="15488" y="50367"/>
                        <a:pt x="13383" y="50367"/>
                      </a:cubicBezTo>
                      <a:cubicBezTo>
                        <a:pt x="9995" y="50367"/>
                        <a:pt x="7149" y="49521"/>
                        <a:pt x="4838" y="47829"/>
                      </a:cubicBezTo>
                      <a:cubicBezTo>
                        <a:pt x="2530" y="46137"/>
                        <a:pt x="915" y="43667"/>
                        <a:pt x="0" y="40417"/>
                      </a:cubicBezTo>
                      <a:lnTo>
                        <a:pt x="5489" y="38911"/>
                      </a:lnTo>
                      <a:cubicBezTo>
                        <a:pt x="6040" y="40740"/>
                        <a:pt x="6955" y="42226"/>
                        <a:pt x="8234" y="43368"/>
                      </a:cubicBezTo>
                      <a:cubicBezTo>
                        <a:pt x="9517" y="44513"/>
                        <a:pt x="11140" y="45084"/>
                        <a:pt x="13108" y="45084"/>
                      </a:cubicBezTo>
                      <a:cubicBezTo>
                        <a:pt x="14436" y="45084"/>
                        <a:pt x="15577" y="44796"/>
                        <a:pt x="16537" y="44226"/>
                      </a:cubicBezTo>
                      <a:cubicBezTo>
                        <a:pt x="17500" y="43655"/>
                        <a:pt x="18297" y="42922"/>
                        <a:pt x="18941" y="42032"/>
                      </a:cubicBezTo>
                      <a:cubicBezTo>
                        <a:pt x="19581" y="41137"/>
                        <a:pt x="20050" y="40145"/>
                        <a:pt x="20346" y="39044"/>
                      </a:cubicBezTo>
                      <a:cubicBezTo>
                        <a:pt x="20645" y="37947"/>
                        <a:pt x="20791" y="36874"/>
                        <a:pt x="20791" y="35822"/>
                      </a:cubicBezTo>
                      <a:cubicBezTo>
                        <a:pt x="20791" y="32802"/>
                        <a:pt x="19969" y="30515"/>
                        <a:pt x="18322" y="28960"/>
                      </a:cubicBezTo>
                      <a:cubicBezTo>
                        <a:pt x="16674" y="27402"/>
                        <a:pt x="14549" y="26625"/>
                        <a:pt x="11942" y="26625"/>
                      </a:cubicBezTo>
                      <a:lnTo>
                        <a:pt x="10226" y="26625"/>
                      </a:lnTo>
                      <a:lnTo>
                        <a:pt x="10226" y="21686"/>
                      </a:lnTo>
                      <a:lnTo>
                        <a:pt x="12080" y="21686"/>
                      </a:lnTo>
                      <a:cubicBezTo>
                        <a:pt x="14411" y="21686"/>
                        <a:pt x="16265" y="20929"/>
                        <a:pt x="17638" y="19423"/>
                      </a:cubicBezTo>
                      <a:cubicBezTo>
                        <a:pt x="19010" y="17913"/>
                        <a:pt x="19694" y="15808"/>
                        <a:pt x="19694" y="13108"/>
                      </a:cubicBezTo>
                      <a:cubicBezTo>
                        <a:pt x="19694" y="12193"/>
                        <a:pt x="19569" y="11266"/>
                        <a:pt x="19318" y="10331"/>
                      </a:cubicBezTo>
                      <a:cubicBezTo>
                        <a:pt x="19067" y="9392"/>
                        <a:pt x="18678" y="8546"/>
                        <a:pt x="18152" y="7789"/>
                      </a:cubicBezTo>
                      <a:cubicBezTo>
                        <a:pt x="17626" y="7036"/>
                        <a:pt x="16937" y="6416"/>
                        <a:pt x="16091" y="5939"/>
                      </a:cubicBezTo>
                      <a:cubicBezTo>
                        <a:pt x="15245" y="5457"/>
                        <a:pt x="14249" y="5218"/>
                        <a:pt x="13108" y="5218"/>
                      </a:cubicBezTo>
                      <a:cubicBezTo>
                        <a:pt x="11691" y="5218"/>
                        <a:pt x="10452" y="5651"/>
                        <a:pt x="9404" y="6522"/>
                      </a:cubicBezTo>
                      <a:cubicBezTo>
                        <a:pt x="8351" y="7388"/>
                        <a:pt x="7526" y="8534"/>
                        <a:pt x="6930" y="9950"/>
                      </a:cubicBezTo>
                      <a:lnTo>
                        <a:pt x="1579" y="8303"/>
                      </a:lnTo>
                      <a:cubicBezTo>
                        <a:pt x="2129" y="6886"/>
                        <a:pt x="2826" y="5651"/>
                        <a:pt x="3672" y="4599"/>
                      </a:cubicBezTo>
                      <a:cubicBezTo>
                        <a:pt x="4518" y="3546"/>
                        <a:pt x="5481" y="2680"/>
                        <a:pt x="6554" y="1992"/>
                      </a:cubicBezTo>
                      <a:cubicBezTo>
                        <a:pt x="7631" y="1308"/>
                        <a:pt x="8760" y="802"/>
                        <a:pt x="9950" y="482"/>
                      </a:cubicBezTo>
                      <a:cubicBezTo>
                        <a:pt x="11140" y="162"/>
                        <a:pt x="12331" y="0"/>
                        <a:pt x="13521" y="0"/>
                      </a:cubicBezTo>
                      <a:cubicBezTo>
                        <a:pt x="15302" y="0"/>
                        <a:pt x="16925" y="299"/>
                        <a:pt x="18391" y="895"/>
                      </a:cubicBezTo>
                      <a:cubicBezTo>
                        <a:pt x="19856" y="1490"/>
                        <a:pt x="21123" y="2336"/>
                        <a:pt x="22200" y="3433"/>
                      </a:cubicBezTo>
                      <a:cubicBezTo>
                        <a:pt x="23273" y="4530"/>
                        <a:pt x="24111" y="5846"/>
                        <a:pt x="24706" y="7380"/>
                      </a:cubicBezTo>
                      <a:cubicBezTo>
                        <a:pt x="25297" y="8910"/>
                        <a:pt x="25596" y="10594"/>
                        <a:pt x="25596" y="12424"/>
                      </a:cubicBezTo>
                      <a:cubicBezTo>
                        <a:pt x="25596" y="13747"/>
                        <a:pt x="25434" y="15039"/>
                        <a:pt x="25114" y="16298"/>
                      </a:cubicBezTo>
                      <a:cubicBezTo>
                        <a:pt x="24795" y="17557"/>
                        <a:pt x="24325" y="18702"/>
                        <a:pt x="23710" y="19731"/>
                      </a:cubicBezTo>
                      <a:cubicBezTo>
                        <a:pt x="23090" y="20759"/>
                        <a:pt x="22325" y="21641"/>
                        <a:pt x="21411" y="22370"/>
                      </a:cubicBezTo>
                      <a:cubicBezTo>
                        <a:pt x="20496" y="23103"/>
                        <a:pt x="19443" y="23609"/>
                        <a:pt x="18253" y="23880"/>
                      </a:cubicBezTo>
                      <a:lnTo>
                        <a:pt x="18253" y="24017"/>
                      </a:lnTo>
                      <a:cubicBezTo>
                        <a:pt x="20860" y="24613"/>
                        <a:pt x="22933" y="25985"/>
                        <a:pt x="24463" y="28135"/>
                      </a:cubicBezTo>
                      <a:cubicBezTo>
                        <a:pt x="25997" y="30284"/>
                        <a:pt x="26762" y="32915"/>
                        <a:pt x="26762" y="360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 name="Google Shape;2245;p19"/>
                <p:cNvSpPr/>
                <p:nvPr/>
              </p:nvSpPr>
              <p:spPr>
                <a:xfrm>
                  <a:off x="1682562" y="2624690"/>
                  <a:ext cx="7136" cy="34445"/>
                </a:xfrm>
                <a:custGeom>
                  <a:avLst/>
                  <a:gdLst/>
                  <a:ahLst/>
                  <a:cxnLst/>
                  <a:rect l="l" t="t" r="r" b="b"/>
                  <a:pathLst>
                    <a:path w="7136" h="34445" extrusionOk="0">
                      <a:moveTo>
                        <a:pt x="7137" y="3842"/>
                      </a:moveTo>
                      <a:cubicBezTo>
                        <a:pt x="7137" y="4983"/>
                        <a:pt x="6793" y="5922"/>
                        <a:pt x="6109" y="6655"/>
                      </a:cubicBezTo>
                      <a:cubicBezTo>
                        <a:pt x="5420" y="7388"/>
                        <a:pt x="4574" y="7752"/>
                        <a:pt x="3570" y="7752"/>
                      </a:cubicBezTo>
                      <a:cubicBezTo>
                        <a:pt x="2518" y="7752"/>
                        <a:pt x="1660" y="7388"/>
                        <a:pt x="996" y="6655"/>
                      </a:cubicBezTo>
                      <a:cubicBezTo>
                        <a:pt x="332" y="5922"/>
                        <a:pt x="0" y="4983"/>
                        <a:pt x="0" y="3842"/>
                      </a:cubicBezTo>
                      <a:cubicBezTo>
                        <a:pt x="0" y="2789"/>
                        <a:pt x="332" y="1886"/>
                        <a:pt x="996" y="1129"/>
                      </a:cubicBezTo>
                      <a:cubicBezTo>
                        <a:pt x="1660" y="377"/>
                        <a:pt x="2518" y="0"/>
                        <a:pt x="3570" y="0"/>
                      </a:cubicBezTo>
                      <a:cubicBezTo>
                        <a:pt x="4623" y="0"/>
                        <a:pt x="5477" y="377"/>
                        <a:pt x="6141" y="1129"/>
                      </a:cubicBezTo>
                      <a:cubicBezTo>
                        <a:pt x="6805" y="1886"/>
                        <a:pt x="7137" y="2789"/>
                        <a:pt x="7137" y="3842"/>
                      </a:cubicBezTo>
                      <a:close/>
                      <a:moveTo>
                        <a:pt x="7137" y="30535"/>
                      </a:moveTo>
                      <a:cubicBezTo>
                        <a:pt x="7137" y="31677"/>
                        <a:pt x="6793" y="32616"/>
                        <a:pt x="6109" y="33348"/>
                      </a:cubicBezTo>
                      <a:cubicBezTo>
                        <a:pt x="5420" y="34081"/>
                        <a:pt x="4574" y="34445"/>
                        <a:pt x="3570" y="34445"/>
                      </a:cubicBezTo>
                      <a:cubicBezTo>
                        <a:pt x="2518" y="34445"/>
                        <a:pt x="1660" y="34081"/>
                        <a:pt x="996" y="33348"/>
                      </a:cubicBezTo>
                      <a:cubicBezTo>
                        <a:pt x="332" y="32616"/>
                        <a:pt x="0" y="31677"/>
                        <a:pt x="0" y="30535"/>
                      </a:cubicBezTo>
                      <a:cubicBezTo>
                        <a:pt x="0" y="29483"/>
                        <a:pt x="332" y="28580"/>
                        <a:pt x="996" y="27823"/>
                      </a:cubicBezTo>
                      <a:cubicBezTo>
                        <a:pt x="1660" y="27070"/>
                        <a:pt x="2518" y="26689"/>
                        <a:pt x="3570" y="26689"/>
                      </a:cubicBezTo>
                      <a:cubicBezTo>
                        <a:pt x="4623" y="26689"/>
                        <a:pt x="5477" y="27070"/>
                        <a:pt x="6141" y="27823"/>
                      </a:cubicBezTo>
                      <a:cubicBezTo>
                        <a:pt x="6805" y="28580"/>
                        <a:pt x="7137" y="29483"/>
                        <a:pt x="7137" y="305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 name="Google Shape;2246;p19"/>
                <p:cNvSpPr/>
                <p:nvPr/>
              </p:nvSpPr>
              <p:spPr>
                <a:xfrm>
                  <a:off x="1698415" y="2610554"/>
                  <a:ext cx="25867" cy="49472"/>
                </a:xfrm>
                <a:custGeom>
                  <a:avLst/>
                  <a:gdLst/>
                  <a:ahLst/>
                  <a:cxnLst/>
                  <a:rect l="l" t="t" r="r" b="b"/>
                  <a:pathLst>
                    <a:path w="25867" h="49472" extrusionOk="0">
                      <a:moveTo>
                        <a:pt x="25868" y="33073"/>
                      </a:moveTo>
                      <a:cubicBezTo>
                        <a:pt x="25868" y="35680"/>
                        <a:pt x="25536" y="38004"/>
                        <a:pt x="24872" y="40040"/>
                      </a:cubicBezTo>
                      <a:cubicBezTo>
                        <a:pt x="24212" y="42072"/>
                        <a:pt x="23297" y="43789"/>
                        <a:pt x="22127" y="45185"/>
                      </a:cubicBezTo>
                      <a:cubicBezTo>
                        <a:pt x="20961" y="46582"/>
                        <a:pt x="19569" y="47642"/>
                        <a:pt x="17941" y="48375"/>
                      </a:cubicBezTo>
                      <a:cubicBezTo>
                        <a:pt x="16318" y="49108"/>
                        <a:pt x="14545" y="49472"/>
                        <a:pt x="12626" y="49472"/>
                      </a:cubicBezTo>
                      <a:cubicBezTo>
                        <a:pt x="9469" y="49472"/>
                        <a:pt x="6805" y="48650"/>
                        <a:pt x="4631" y="47003"/>
                      </a:cubicBezTo>
                      <a:cubicBezTo>
                        <a:pt x="2457" y="45355"/>
                        <a:pt x="915" y="42999"/>
                        <a:pt x="0" y="39935"/>
                      </a:cubicBezTo>
                      <a:lnTo>
                        <a:pt x="5283" y="38150"/>
                      </a:lnTo>
                      <a:cubicBezTo>
                        <a:pt x="5922" y="39935"/>
                        <a:pt x="6849" y="41364"/>
                        <a:pt x="8064" y="42441"/>
                      </a:cubicBezTo>
                      <a:cubicBezTo>
                        <a:pt x="9274" y="43513"/>
                        <a:pt x="10748" y="44052"/>
                        <a:pt x="12488" y="44052"/>
                      </a:cubicBezTo>
                      <a:cubicBezTo>
                        <a:pt x="14731" y="44052"/>
                        <a:pt x="16524" y="43080"/>
                        <a:pt x="17873" y="41137"/>
                      </a:cubicBezTo>
                      <a:cubicBezTo>
                        <a:pt x="19225" y="39194"/>
                        <a:pt x="19901" y="36575"/>
                        <a:pt x="19901" y="33280"/>
                      </a:cubicBezTo>
                      <a:cubicBezTo>
                        <a:pt x="19901" y="29984"/>
                        <a:pt x="19168" y="27390"/>
                        <a:pt x="17702" y="25491"/>
                      </a:cubicBezTo>
                      <a:cubicBezTo>
                        <a:pt x="16237" y="23592"/>
                        <a:pt x="14156" y="22645"/>
                        <a:pt x="11460" y="22645"/>
                      </a:cubicBezTo>
                      <a:cubicBezTo>
                        <a:pt x="10132" y="22645"/>
                        <a:pt x="8667" y="22860"/>
                        <a:pt x="7068" y="23297"/>
                      </a:cubicBezTo>
                      <a:cubicBezTo>
                        <a:pt x="5465" y="23730"/>
                        <a:pt x="4117" y="24268"/>
                        <a:pt x="3020" y="24908"/>
                      </a:cubicBezTo>
                      <a:lnTo>
                        <a:pt x="3704" y="0"/>
                      </a:lnTo>
                      <a:lnTo>
                        <a:pt x="24220" y="0"/>
                      </a:lnTo>
                      <a:lnTo>
                        <a:pt x="24220" y="5420"/>
                      </a:lnTo>
                      <a:lnTo>
                        <a:pt x="8987" y="5420"/>
                      </a:lnTo>
                      <a:lnTo>
                        <a:pt x="8440" y="19006"/>
                      </a:lnTo>
                      <a:cubicBezTo>
                        <a:pt x="9173" y="18642"/>
                        <a:pt x="10007" y="18354"/>
                        <a:pt x="10942" y="18148"/>
                      </a:cubicBezTo>
                      <a:cubicBezTo>
                        <a:pt x="11881" y="17941"/>
                        <a:pt x="12715" y="17840"/>
                        <a:pt x="13448" y="17840"/>
                      </a:cubicBezTo>
                      <a:cubicBezTo>
                        <a:pt x="15508" y="17840"/>
                        <a:pt x="17314" y="18217"/>
                        <a:pt x="18868" y="18974"/>
                      </a:cubicBezTo>
                      <a:cubicBezTo>
                        <a:pt x="20423" y="19726"/>
                        <a:pt x="21718" y="20767"/>
                        <a:pt x="22746" y="22095"/>
                      </a:cubicBezTo>
                      <a:cubicBezTo>
                        <a:pt x="23775" y="23422"/>
                        <a:pt x="24552" y="25021"/>
                        <a:pt x="25078" y="26896"/>
                      </a:cubicBezTo>
                      <a:cubicBezTo>
                        <a:pt x="25604" y="28774"/>
                        <a:pt x="25868" y="30830"/>
                        <a:pt x="25868" y="330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 name="Google Shape;2247;p19"/>
                <p:cNvSpPr/>
                <p:nvPr/>
              </p:nvSpPr>
              <p:spPr>
                <a:xfrm>
                  <a:off x="1730391" y="2610554"/>
                  <a:ext cx="28818" cy="48581"/>
                </a:xfrm>
                <a:custGeom>
                  <a:avLst/>
                  <a:gdLst/>
                  <a:ahLst/>
                  <a:cxnLst/>
                  <a:rect l="l" t="t" r="r" b="b"/>
                  <a:pathLst>
                    <a:path w="28818" h="48581" extrusionOk="0">
                      <a:moveTo>
                        <a:pt x="23054" y="37396"/>
                      </a:moveTo>
                      <a:lnTo>
                        <a:pt x="23054" y="48581"/>
                      </a:lnTo>
                      <a:lnTo>
                        <a:pt x="17496" y="48581"/>
                      </a:lnTo>
                      <a:lnTo>
                        <a:pt x="17496" y="37396"/>
                      </a:lnTo>
                      <a:lnTo>
                        <a:pt x="0" y="37396"/>
                      </a:lnTo>
                      <a:lnTo>
                        <a:pt x="0" y="31838"/>
                      </a:lnTo>
                      <a:lnTo>
                        <a:pt x="15164" y="0"/>
                      </a:lnTo>
                      <a:lnTo>
                        <a:pt x="23054" y="0"/>
                      </a:lnTo>
                      <a:lnTo>
                        <a:pt x="23054" y="32183"/>
                      </a:lnTo>
                      <a:lnTo>
                        <a:pt x="28819" y="32183"/>
                      </a:lnTo>
                      <a:lnTo>
                        <a:pt x="28819" y="37396"/>
                      </a:lnTo>
                      <a:lnTo>
                        <a:pt x="23054" y="37396"/>
                      </a:lnTo>
                      <a:close/>
                      <a:moveTo>
                        <a:pt x="17634" y="5971"/>
                      </a:moveTo>
                      <a:lnTo>
                        <a:pt x="17496" y="5971"/>
                      </a:lnTo>
                      <a:lnTo>
                        <a:pt x="5627" y="32183"/>
                      </a:lnTo>
                      <a:lnTo>
                        <a:pt x="17634" y="32183"/>
                      </a:lnTo>
                      <a:lnTo>
                        <a:pt x="17634" y="597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24" name="Google Shape;2256;p19"/>
            <p:cNvSpPr txBox="1"/>
            <p:nvPr/>
          </p:nvSpPr>
          <p:spPr>
            <a:xfrm>
              <a:off x="1991916" y="2830674"/>
              <a:ext cx="1351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rgbClr val="FFFFFF"/>
                  </a:solidFill>
                  <a:latin typeface="Barlow Condensed"/>
                  <a:ea typeface="Barlow Condensed"/>
                  <a:cs typeface="Barlow Condensed"/>
                  <a:sym typeface="Barlow Condensed"/>
                </a:rPr>
                <a:t>Song Title</a:t>
              </a:r>
              <a:endParaRPr sz="1500" b="1" dirty="0">
                <a:solidFill>
                  <a:srgbClr val="FFFFFF"/>
                </a:solidFill>
                <a:latin typeface="Barlow Condensed"/>
                <a:ea typeface="Barlow Condensed"/>
                <a:cs typeface="Barlow Condensed"/>
                <a:sym typeface="Barlow Condensed"/>
              </a:endParaRPr>
            </a:p>
          </p:txBody>
        </p:sp>
        <p:sp>
          <p:nvSpPr>
            <p:cNvPr id="25" name="Google Shape;2257;p19"/>
            <p:cNvSpPr txBox="1"/>
            <p:nvPr/>
          </p:nvSpPr>
          <p:spPr>
            <a:xfrm>
              <a:off x="2039003" y="3038424"/>
              <a:ext cx="1351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rgbClr val="FFFFFF"/>
                  </a:solidFill>
                  <a:latin typeface="Barlow Medium"/>
                  <a:ea typeface="Barlow Medium"/>
                  <a:cs typeface="Barlow Medium"/>
                  <a:sym typeface="Barlow Medium"/>
                </a:rPr>
                <a:t>Artist</a:t>
              </a:r>
              <a:endParaRPr sz="1300" dirty="0">
                <a:solidFill>
                  <a:srgbClr val="FFFFFF"/>
                </a:solidFill>
                <a:latin typeface="Barlow Medium"/>
                <a:ea typeface="Barlow Medium"/>
                <a:cs typeface="Barlow Medium"/>
                <a:sym typeface="Barlow Medium"/>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9B2824-FF7A-B3F2-0ADA-643FE8C54A4E}"/>
              </a:ext>
            </a:extLst>
          </p:cNvPr>
          <p:cNvSpPr>
            <a:spLocks noGrp="1"/>
          </p:cNvSpPr>
          <p:nvPr>
            <p:ph type="title"/>
          </p:nvPr>
        </p:nvSpPr>
        <p:spPr>
          <a:xfrm>
            <a:off x="213360" y="0"/>
            <a:ext cx="5198428" cy="2438400"/>
          </a:xfrm>
        </p:spPr>
        <p:txBody>
          <a:bodyPr>
            <a:noAutofit/>
          </a:bodyPr>
          <a:lstStyle/>
          <a:p>
            <a:r>
              <a:rPr lang="en-US" sz="4000" dirty="0">
                <a:latin typeface="Times New Roman" panose="02020603050405020304" pitchFamily="18" charset="0"/>
                <a:cs typeface="Times New Roman" panose="02020603050405020304" pitchFamily="18" charset="0"/>
              </a:rPr>
              <a:t>Psychological Dimensions in </a:t>
            </a:r>
            <a:r>
              <a:rPr lang="en-US" sz="4000" i="1" dirty="0">
                <a:latin typeface="Times New Roman" panose="02020603050405020304" pitchFamily="18" charset="0"/>
                <a:cs typeface="Times New Roman" panose="02020603050405020304" pitchFamily="18" charset="0"/>
              </a:rPr>
              <a:t>The</a:t>
            </a:r>
            <a:r>
              <a:rPr lang="en-US" sz="4000" dirty="0">
                <a:latin typeface="Times New Roman" panose="02020603050405020304" pitchFamily="18" charset="0"/>
                <a:cs typeface="Times New Roman" panose="02020603050405020304" pitchFamily="18" charset="0"/>
              </a:rPr>
              <a:t> </a:t>
            </a:r>
            <a:r>
              <a:rPr lang="en-US" sz="4000" i="1" dirty="0">
                <a:latin typeface="Times New Roman" panose="02020603050405020304" pitchFamily="18" charset="0"/>
                <a:cs typeface="Times New Roman" panose="02020603050405020304" pitchFamily="18" charset="0"/>
              </a:rPr>
              <a:t>Scarlet</a:t>
            </a:r>
            <a:r>
              <a:rPr lang="en-US" sz="4000" dirty="0">
                <a:latin typeface="Times New Roman" panose="02020603050405020304" pitchFamily="18" charset="0"/>
                <a:cs typeface="Times New Roman" panose="02020603050405020304" pitchFamily="18" charset="0"/>
              </a:rPr>
              <a:t> </a:t>
            </a:r>
            <a:r>
              <a:rPr lang="en-US" sz="4000" i="1" dirty="0">
                <a:latin typeface="Times New Roman" panose="02020603050405020304" pitchFamily="18" charset="0"/>
                <a:cs typeface="Times New Roman" panose="02020603050405020304" pitchFamily="18" charset="0"/>
              </a:rPr>
              <a:t>Letter</a:t>
            </a:r>
          </a:p>
        </p:txBody>
      </p:sp>
      <p:pic>
        <p:nvPicPr>
          <p:cNvPr id="3" name="Content Placeholder 2">
            <a:extLst>
              <a:ext uri="{FF2B5EF4-FFF2-40B4-BE49-F238E27FC236}">
                <a16:creationId xmlns:a16="http://schemas.microsoft.com/office/drawing/2014/main" id="{E780A757-2C83-1356-E724-C46B5215AA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1788" y="1038225"/>
            <a:ext cx="5715000" cy="4772025"/>
          </a:xfrm>
        </p:spPr>
      </p:pic>
      <p:sp>
        <p:nvSpPr>
          <p:cNvPr id="6" name="Text Placeholder 5">
            <a:extLst>
              <a:ext uri="{FF2B5EF4-FFF2-40B4-BE49-F238E27FC236}">
                <a16:creationId xmlns:a16="http://schemas.microsoft.com/office/drawing/2014/main" id="{49F6418F-71A7-E621-DF81-3CBBC91F3FFC}"/>
              </a:ext>
            </a:extLst>
          </p:cNvPr>
          <p:cNvSpPr>
            <a:spLocks noGrp="1"/>
          </p:cNvSpPr>
          <p:nvPr>
            <p:ph type="body" sz="half" idx="2"/>
          </p:nvPr>
        </p:nvSpPr>
        <p:spPr/>
        <p:txBody>
          <a:bodyPr/>
          <a:lstStyle/>
          <a:p>
            <a:endParaRPr lang="en-US" dirty="0"/>
          </a:p>
          <a:p>
            <a:endParaRPr lang="en-US" dirty="0"/>
          </a:p>
          <a:p>
            <a:r>
              <a:rPr lang="en-US" sz="2400" dirty="0"/>
              <a:t>Tinny Rani Nath</a:t>
            </a:r>
          </a:p>
          <a:p>
            <a:r>
              <a:rPr lang="en-US" sz="2400" dirty="0"/>
              <a:t>Department of English</a:t>
            </a:r>
          </a:p>
          <a:p>
            <a:r>
              <a:rPr lang="en-US" sz="2400" dirty="0"/>
              <a:t>2020236022</a:t>
            </a:r>
          </a:p>
        </p:txBody>
      </p:sp>
    </p:spTree>
    <p:extLst>
      <p:ext uri="{BB962C8B-B14F-4D97-AF65-F5344CB8AC3E}">
        <p14:creationId xmlns:p14="http://schemas.microsoft.com/office/powerpoint/2010/main" val="2622077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57B9D0-7C02-F2E4-6E0D-AB15EC173B74}"/>
              </a:ext>
            </a:extLst>
          </p:cNvPr>
          <p:cNvSpPr>
            <a:spLocks noGrp="1"/>
          </p:cNvSpPr>
          <p:nvPr>
            <p:ph type="title"/>
          </p:nvPr>
        </p:nvSpPr>
        <p:spPr/>
        <p:txBody>
          <a:bodyPr/>
          <a:lstStyle/>
          <a:p>
            <a:endParaRPr lang="en-US" dirty="0"/>
          </a:p>
        </p:txBody>
      </p:sp>
      <p:pic>
        <p:nvPicPr>
          <p:cNvPr id="3" name="Content Placeholder 2">
            <a:extLst>
              <a:ext uri="{FF2B5EF4-FFF2-40B4-BE49-F238E27FC236}">
                <a16:creationId xmlns:a16="http://schemas.microsoft.com/office/drawing/2014/main" id="{2D2DFF05-449B-2D7C-ABFB-429547090B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0536" y="789709"/>
            <a:ext cx="4904510" cy="4603173"/>
          </a:xfrm>
        </p:spPr>
      </p:pic>
      <p:sp>
        <p:nvSpPr>
          <p:cNvPr id="7" name="Text Placeholder 6">
            <a:extLst>
              <a:ext uri="{FF2B5EF4-FFF2-40B4-BE49-F238E27FC236}">
                <a16:creationId xmlns:a16="http://schemas.microsoft.com/office/drawing/2014/main" id="{8D9AEB72-1524-648E-2110-C121B08AE4EE}"/>
              </a:ext>
            </a:extLst>
          </p:cNvPr>
          <p:cNvSpPr>
            <a:spLocks noGrp="1"/>
          </p:cNvSpPr>
          <p:nvPr>
            <p:ph type="body" sz="half" idx="2"/>
          </p:nvPr>
        </p:nvSpPr>
        <p:spPr/>
        <p:txBody>
          <a:bodyPr/>
          <a:lstStyle/>
          <a:p>
            <a:pPr marL="285750" indent="-285750">
              <a:buFont typeface="Arial" panose="020B0604020202020204" pitchFamily="34" charset="0"/>
              <a:buChar char="•"/>
            </a:pPr>
            <a:r>
              <a:rPr lang="en-US" sz="2800" dirty="0"/>
              <a:t>Guilt and internal conflict</a:t>
            </a:r>
          </a:p>
          <a:p>
            <a:pPr marL="285750" indent="-285750">
              <a:buFont typeface="Arial" panose="020B0604020202020204" pitchFamily="34" charset="0"/>
              <a:buChar char="•"/>
            </a:pPr>
            <a:r>
              <a:rPr lang="en-US" sz="2800" dirty="0"/>
              <a:t>Revenge and obsession</a:t>
            </a:r>
          </a:p>
          <a:p>
            <a:pPr marL="285750" indent="-285750">
              <a:buFont typeface="Arial" panose="020B0604020202020204" pitchFamily="34" charset="0"/>
              <a:buChar char="•"/>
            </a:pPr>
            <a:r>
              <a:rPr lang="en-US" sz="2800" dirty="0"/>
              <a:t>Identity and Isolation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3950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D9E5DC-C731-2375-E2F3-E0A12F91E9E1}"/>
              </a:ext>
            </a:extLst>
          </p:cNvPr>
          <p:cNvPicPr>
            <a:picLocks noChangeAspect="1"/>
          </p:cNvPicPr>
          <p:nvPr/>
        </p:nvPicPr>
        <p:blipFill>
          <a:blip r:embed="rId2"/>
          <a:stretch>
            <a:fillRect/>
          </a:stretch>
        </p:blipFill>
        <p:spPr>
          <a:xfrm>
            <a:off x="1843790" y="573374"/>
            <a:ext cx="9308892" cy="5711252"/>
          </a:xfrm>
          <a:prstGeom prst="rect">
            <a:avLst/>
          </a:prstGeom>
        </p:spPr>
      </p:pic>
    </p:spTree>
    <p:extLst>
      <p:ext uri="{BB962C8B-B14F-4D97-AF65-F5344CB8AC3E}">
        <p14:creationId xmlns:p14="http://schemas.microsoft.com/office/powerpoint/2010/main" val="315459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3CBBB5-7B3F-F14E-8CF8-7679E702C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355" y="88672"/>
            <a:ext cx="3637649" cy="4273016"/>
          </a:xfrm>
          <a:prstGeom prst="rect">
            <a:avLst/>
          </a:prstGeom>
        </p:spPr>
      </p:pic>
      <p:sp>
        <p:nvSpPr>
          <p:cNvPr id="6" name="TextBox 5">
            <a:extLst>
              <a:ext uri="{FF2B5EF4-FFF2-40B4-BE49-F238E27FC236}">
                <a16:creationId xmlns:a16="http://schemas.microsoft.com/office/drawing/2014/main" id="{A5D6A8AD-2165-5B5D-0020-548BF7BBFF56}"/>
              </a:ext>
            </a:extLst>
          </p:cNvPr>
          <p:cNvSpPr txBox="1"/>
          <p:nvPr/>
        </p:nvSpPr>
        <p:spPr>
          <a:xfrm>
            <a:off x="5631872" y="3304308"/>
            <a:ext cx="4675909" cy="584775"/>
          </a:xfrm>
          <a:prstGeom prst="rect">
            <a:avLst/>
          </a:prstGeom>
          <a:noFill/>
        </p:spPr>
        <p:txBody>
          <a:bodyPr wrap="square" rtlCol="0">
            <a:spAutoFit/>
          </a:bodyPr>
          <a:lstStyle/>
          <a:p>
            <a:r>
              <a:rPr lang="en-US" sz="3200" dirty="0"/>
              <a:t>What is my opinion?</a:t>
            </a:r>
          </a:p>
        </p:txBody>
      </p:sp>
    </p:spTree>
    <p:extLst>
      <p:ext uri="{BB962C8B-B14F-4D97-AF65-F5344CB8AC3E}">
        <p14:creationId xmlns:p14="http://schemas.microsoft.com/office/powerpoint/2010/main" val="115723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2B5A9F-03E8-33DE-5F7E-3D1984A151E0}"/>
              </a:ext>
            </a:extLst>
          </p:cNvPr>
          <p:cNvSpPr txBox="1"/>
          <p:nvPr/>
        </p:nvSpPr>
        <p:spPr>
          <a:xfrm>
            <a:off x="6513788" y="365125"/>
            <a:ext cx="4840010" cy="1807305"/>
          </a:xfrm>
          <a:prstGeom prst="rect">
            <a:avLst/>
          </a:prstGeom>
        </p:spPr>
        <p:txBody>
          <a:bodyPr vert="horz" lIns="91440" tIns="45720" rIns="91440" bIns="45720" rtlCol="0" anchor="ctr">
            <a:normAutofit lnSpcReduction="10000"/>
          </a:bodyPr>
          <a:lstStyle/>
          <a:p>
            <a:pPr algn="ctr">
              <a:lnSpc>
                <a:spcPct val="90000"/>
              </a:lnSpc>
              <a:spcBef>
                <a:spcPct val="0"/>
              </a:spcBef>
              <a:spcAft>
                <a:spcPts val="600"/>
              </a:spcAft>
            </a:pPr>
            <a:r>
              <a:rPr lang="en-US" sz="4400" b="1" dirty="0">
                <a:solidFill>
                  <a:srgbClr val="FF0000"/>
                </a:solidFill>
                <a:latin typeface="+mj-lt"/>
                <a:ea typeface="+mj-ea"/>
                <a:cs typeface="+mj-cs"/>
              </a:rPr>
              <a:t>Moral Ambiguity in </a:t>
            </a:r>
            <a:r>
              <a:rPr lang="en-US" sz="4400" b="1" i="1" dirty="0">
                <a:solidFill>
                  <a:srgbClr val="FF0000"/>
                </a:solidFill>
                <a:latin typeface="+mj-lt"/>
                <a:ea typeface="+mj-ea"/>
                <a:cs typeface="+mj-cs"/>
              </a:rPr>
              <a:t>The Scarlet Letter</a:t>
            </a:r>
            <a:r>
              <a:rPr lang="en-US" sz="4400" b="1" dirty="0">
                <a:solidFill>
                  <a:srgbClr val="FF0000"/>
                </a:solidFill>
                <a:latin typeface="+mj-lt"/>
                <a:ea typeface="+mj-ea"/>
                <a:cs typeface="+mj-cs"/>
              </a:rPr>
              <a:t> </a:t>
            </a:r>
          </a:p>
        </p:txBody>
      </p:sp>
      <p:pic>
        <p:nvPicPr>
          <p:cNvPr id="15" name="Picture 14" descr="A person in a dress looking at a baby&#10;&#10;Description automatically generated">
            <a:extLst>
              <a:ext uri="{FF2B5EF4-FFF2-40B4-BE49-F238E27FC236}">
                <a16:creationId xmlns:a16="http://schemas.microsoft.com/office/drawing/2014/main" id="{7812EA2F-0E49-8871-38D2-9137C1A0E732}"/>
              </a:ext>
            </a:extLst>
          </p:cNvPr>
          <p:cNvPicPr>
            <a:picLocks noChangeAspect="1"/>
          </p:cNvPicPr>
          <p:nvPr/>
        </p:nvPicPr>
        <p:blipFill>
          <a:blip r:embed="rId2"/>
          <a:srcRect l="33407" r="1597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110115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AAFCFAF-389B-833A-10CB-6F2A83E6ADD7}"/>
              </a:ext>
            </a:extLst>
          </p:cNvPr>
          <p:cNvSpPr txBox="1">
            <a:spLocks/>
          </p:cNvSpPr>
          <p:nvPr/>
        </p:nvSpPr>
        <p:spPr>
          <a:xfrm>
            <a:off x="897928" y="2766218"/>
            <a:ext cx="3214816" cy="1325563"/>
          </a:xfrm>
          <a:prstGeom prst="rect">
            <a:avLst/>
          </a:prstGeom>
          <a:solidFill>
            <a:schemeClr val="bg1"/>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Display" panose="02110004020202020204"/>
                <a:ea typeface="+mj-ea"/>
                <a:cs typeface="+mj-cs"/>
              </a:rPr>
              <a:t>Moral Ambiguity in </a:t>
            </a:r>
            <a:r>
              <a:rPr kumimoji="0" lang="en-US" sz="2800" b="1" i="1" u="none" strike="noStrike" kern="1200" cap="none" spc="0" normalizeH="0" baseline="0" noProof="0" dirty="0">
                <a:ln>
                  <a:noFill/>
                </a:ln>
                <a:solidFill>
                  <a:srgbClr val="FF0000"/>
                </a:solidFill>
                <a:effectLst/>
                <a:uLnTx/>
                <a:uFillTx/>
                <a:latin typeface="Aptos Display" panose="02110004020202020204"/>
                <a:ea typeface="+mj-ea"/>
                <a:cs typeface="+mj-cs"/>
              </a:rPr>
              <a:t>The Scarlet Letter</a:t>
            </a:r>
            <a:endParaRPr kumimoji="0" lang="en-US" sz="2800" b="0" i="0" u="none" strike="noStrike" kern="1200" cap="none" spc="0" normalizeH="0" baseline="0" noProof="0" dirty="0">
              <a:ln>
                <a:noFill/>
              </a:ln>
              <a:solidFill>
                <a:srgbClr val="FF0000"/>
              </a:solidFill>
              <a:effectLst/>
              <a:uLnTx/>
              <a:uFillTx/>
              <a:latin typeface="Aptos Display" panose="02110004020202020204"/>
              <a:ea typeface="+mj-ea"/>
              <a:cs typeface="+mj-cs"/>
            </a:endParaRPr>
          </a:p>
        </p:txBody>
      </p:sp>
      <p:sp>
        <p:nvSpPr>
          <p:cNvPr id="27" name="TextBox 26">
            <a:extLst>
              <a:ext uri="{FF2B5EF4-FFF2-40B4-BE49-F238E27FC236}">
                <a16:creationId xmlns:a16="http://schemas.microsoft.com/office/drawing/2014/main" id="{680845B1-27FD-3D48-BD43-7784C3F22637}"/>
              </a:ext>
            </a:extLst>
          </p:cNvPr>
          <p:cNvSpPr txBox="1"/>
          <p:nvPr/>
        </p:nvSpPr>
        <p:spPr>
          <a:xfrm>
            <a:off x="368628" y="1119785"/>
            <a:ext cx="2059471" cy="461665"/>
          </a:xfrm>
          <a:prstGeom prst="rect">
            <a:avLst/>
          </a:prstGeom>
          <a:solidFill>
            <a:srgbClr val="F5CDCE"/>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Aptos" panose="02110004020202020204"/>
              </a:rPr>
              <a:t>Hester Prynne</a:t>
            </a:r>
          </a:p>
        </p:txBody>
      </p:sp>
      <p:sp>
        <p:nvSpPr>
          <p:cNvPr id="28" name="TextBox 27">
            <a:extLst>
              <a:ext uri="{FF2B5EF4-FFF2-40B4-BE49-F238E27FC236}">
                <a16:creationId xmlns:a16="http://schemas.microsoft.com/office/drawing/2014/main" id="{0508C5B5-C64B-DB5C-5115-929E19FCCC86}"/>
              </a:ext>
            </a:extLst>
          </p:cNvPr>
          <p:cNvSpPr txBox="1"/>
          <p:nvPr/>
        </p:nvSpPr>
        <p:spPr>
          <a:xfrm>
            <a:off x="3447511" y="2043289"/>
            <a:ext cx="2553734" cy="461665"/>
          </a:xfrm>
          <a:prstGeom prst="rect">
            <a:avLst/>
          </a:prstGeom>
          <a:solidFill>
            <a:schemeClr val="bg1"/>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Aptos" panose="02110004020202020204"/>
              </a:rPr>
              <a:t>Moral Complexity</a:t>
            </a:r>
          </a:p>
        </p:txBody>
      </p:sp>
      <p:sp>
        <p:nvSpPr>
          <p:cNvPr id="29" name="TextBox 28">
            <a:extLst>
              <a:ext uri="{FF2B5EF4-FFF2-40B4-BE49-F238E27FC236}">
                <a16:creationId xmlns:a16="http://schemas.microsoft.com/office/drawing/2014/main" id="{685E8F61-1512-FDFA-AB98-C59AA0001619}"/>
              </a:ext>
            </a:extLst>
          </p:cNvPr>
          <p:cNvSpPr txBox="1"/>
          <p:nvPr/>
        </p:nvSpPr>
        <p:spPr>
          <a:xfrm>
            <a:off x="3447511" y="1129909"/>
            <a:ext cx="2936789" cy="461665"/>
          </a:xfrm>
          <a:prstGeom prst="rect">
            <a:avLst/>
          </a:prstGeom>
          <a:solidFill>
            <a:sysClr val="window" lastClr="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Aptos" panose="02110004020202020204"/>
              </a:rPr>
              <a:t>Conflicted Emotions</a:t>
            </a:r>
          </a:p>
        </p:txBody>
      </p:sp>
      <p:sp>
        <p:nvSpPr>
          <p:cNvPr id="30" name="TextBox 29">
            <a:extLst>
              <a:ext uri="{FF2B5EF4-FFF2-40B4-BE49-F238E27FC236}">
                <a16:creationId xmlns:a16="http://schemas.microsoft.com/office/drawing/2014/main" id="{540B3A7A-852B-1668-46AC-6CEC58CFBC3E}"/>
              </a:ext>
            </a:extLst>
          </p:cNvPr>
          <p:cNvSpPr txBox="1"/>
          <p:nvPr/>
        </p:nvSpPr>
        <p:spPr>
          <a:xfrm>
            <a:off x="3527849" y="179509"/>
            <a:ext cx="3739980" cy="461665"/>
          </a:xfrm>
          <a:prstGeom prst="rect">
            <a:avLst/>
          </a:prstGeom>
          <a:solidFill>
            <a:sysClr val="window" lastClr="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Aptos" panose="02110004020202020204"/>
              </a:rPr>
              <a:t>Symbol of Sin and Strength</a:t>
            </a:r>
          </a:p>
        </p:txBody>
      </p:sp>
      <p:cxnSp>
        <p:nvCxnSpPr>
          <p:cNvPr id="31" name="Straight Connector 30">
            <a:extLst>
              <a:ext uri="{FF2B5EF4-FFF2-40B4-BE49-F238E27FC236}">
                <a16:creationId xmlns:a16="http://schemas.microsoft.com/office/drawing/2014/main" id="{E38DA2E8-75A5-25CD-8D70-0AB4088A2924}"/>
              </a:ext>
            </a:extLst>
          </p:cNvPr>
          <p:cNvCxnSpPr>
            <a:cxnSpLocks/>
          </p:cNvCxnSpPr>
          <p:nvPr/>
        </p:nvCxnSpPr>
        <p:spPr>
          <a:xfrm flipV="1">
            <a:off x="2446626" y="1350618"/>
            <a:ext cx="543685" cy="1"/>
          </a:xfrm>
          <a:prstGeom prst="line">
            <a:avLst/>
          </a:prstGeom>
          <a:noFill/>
          <a:ln w="38100" cap="flat" cmpd="sng" algn="ctr">
            <a:solidFill>
              <a:sysClr val="windowText" lastClr="000000"/>
            </a:solidFill>
            <a:prstDash val="solid"/>
            <a:miter lim="800000"/>
          </a:ln>
          <a:effectLst/>
        </p:spPr>
      </p:cxnSp>
      <p:cxnSp>
        <p:nvCxnSpPr>
          <p:cNvPr id="32" name="Straight Connector 31">
            <a:extLst>
              <a:ext uri="{FF2B5EF4-FFF2-40B4-BE49-F238E27FC236}">
                <a16:creationId xmlns:a16="http://schemas.microsoft.com/office/drawing/2014/main" id="{656BDA77-B9F0-B4D9-3ABC-B8770BD76078}"/>
              </a:ext>
            </a:extLst>
          </p:cNvPr>
          <p:cNvCxnSpPr>
            <a:cxnSpLocks/>
          </p:cNvCxnSpPr>
          <p:nvPr/>
        </p:nvCxnSpPr>
        <p:spPr>
          <a:xfrm>
            <a:off x="2971783" y="2274121"/>
            <a:ext cx="475728" cy="0"/>
          </a:xfrm>
          <a:prstGeom prst="line">
            <a:avLst/>
          </a:prstGeom>
          <a:noFill/>
          <a:ln w="38100" cap="flat" cmpd="sng" algn="ctr">
            <a:solidFill>
              <a:sysClr val="windowText" lastClr="000000"/>
            </a:solidFill>
            <a:prstDash val="solid"/>
            <a:miter lim="800000"/>
          </a:ln>
          <a:effectLst/>
        </p:spPr>
      </p:cxnSp>
      <p:cxnSp>
        <p:nvCxnSpPr>
          <p:cNvPr id="33" name="Straight Connector 32">
            <a:extLst>
              <a:ext uri="{FF2B5EF4-FFF2-40B4-BE49-F238E27FC236}">
                <a16:creationId xmlns:a16="http://schemas.microsoft.com/office/drawing/2014/main" id="{929B5267-1714-ECFA-1CC4-98B9402B09C7}"/>
              </a:ext>
            </a:extLst>
          </p:cNvPr>
          <p:cNvCxnSpPr>
            <a:cxnSpLocks/>
          </p:cNvCxnSpPr>
          <p:nvPr/>
        </p:nvCxnSpPr>
        <p:spPr>
          <a:xfrm>
            <a:off x="2996507" y="410342"/>
            <a:ext cx="531342" cy="0"/>
          </a:xfrm>
          <a:prstGeom prst="line">
            <a:avLst/>
          </a:prstGeom>
          <a:noFill/>
          <a:ln w="38100" cap="flat" cmpd="sng" algn="ctr">
            <a:solidFill>
              <a:sysClr val="windowText" lastClr="000000"/>
            </a:solidFill>
            <a:prstDash val="solid"/>
            <a:miter lim="800000"/>
          </a:ln>
          <a:effectLst/>
        </p:spPr>
      </p:cxnSp>
      <p:cxnSp>
        <p:nvCxnSpPr>
          <p:cNvPr id="34" name="Straight Connector 33">
            <a:extLst>
              <a:ext uri="{FF2B5EF4-FFF2-40B4-BE49-F238E27FC236}">
                <a16:creationId xmlns:a16="http://schemas.microsoft.com/office/drawing/2014/main" id="{D11819A8-575C-9CC8-7E64-C919D2DBA2F4}"/>
              </a:ext>
            </a:extLst>
          </p:cNvPr>
          <p:cNvCxnSpPr>
            <a:cxnSpLocks/>
          </p:cNvCxnSpPr>
          <p:nvPr/>
        </p:nvCxnSpPr>
        <p:spPr>
          <a:xfrm>
            <a:off x="2971783" y="399929"/>
            <a:ext cx="0" cy="1874192"/>
          </a:xfrm>
          <a:prstGeom prst="line">
            <a:avLst/>
          </a:prstGeom>
          <a:noFill/>
          <a:ln w="38100" cap="flat" cmpd="sng" algn="ctr">
            <a:solidFill>
              <a:sysClr val="windowText" lastClr="000000"/>
            </a:solidFill>
            <a:prstDash val="solid"/>
            <a:miter lim="800000"/>
          </a:ln>
          <a:effectLst/>
        </p:spPr>
      </p:cxnSp>
      <p:cxnSp>
        <p:nvCxnSpPr>
          <p:cNvPr id="35" name="Straight Connector 34">
            <a:extLst>
              <a:ext uri="{FF2B5EF4-FFF2-40B4-BE49-F238E27FC236}">
                <a16:creationId xmlns:a16="http://schemas.microsoft.com/office/drawing/2014/main" id="{478EF843-B15C-76AF-5927-2036D2BB0D06}"/>
              </a:ext>
            </a:extLst>
          </p:cNvPr>
          <p:cNvCxnSpPr>
            <a:cxnSpLocks/>
            <a:endCxn id="29" idx="1"/>
          </p:cNvCxnSpPr>
          <p:nvPr/>
        </p:nvCxnSpPr>
        <p:spPr>
          <a:xfrm>
            <a:off x="2990311" y="1360235"/>
            <a:ext cx="457200" cy="507"/>
          </a:xfrm>
          <a:prstGeom prst="line">
            <a:avLst/>
          </a:prstGeom>
          <a:noFill/>
          <a:ln w="38100" cap="flat" cmpd="sng" algn="ctr">
            <a:solidFill>
              <a:sysClr val="windowText" lastClr="000000"/>
            </a:solidFill>
            <a:prstDash val="solid"/>
            <a:miter lim="800000"/>
          </a:ln>
          <a:effectLst/>
        </p:spPr>
      </p:cxnSp>
      <p:sp>
        <p:nvSpPr>
          <p:cNvPr id="36" name="TextBox 35">
            <a:extLst>
              <a:ext uri="{FF2B5EF4-FFF2-40B4-BE49-F238E27FC236}">
                <a16:creationId xmlns:a16="http://schemas.microsoft.com/office/drawing/2014/main" id="{BCC35595-5449-3F1B-79D2-B939F1F4050F}"/>
              </a:ext>
            </a:extLst>
          </p:cNvPr>
          <p:cNvSpPr txBox="1"/>
          <p:nvPr/>
        </p:nvSpPr>
        <p:spPr>
          <a:xfrm>
            <a:off x="959713" y="5078681"/>
            <a:ext cx="3153031" cy="461665"/>
          </a:xfrm>
          <a:prstGeom prst="rect">
            <a:avLst/>
          </a:prstGeom>
          <a:solidFill>
            <a:srgbClr val="F5CDCE"/>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black"/>
                </a:solidFill>
                <a:effectLst/>
                <a:uLnTx/>
                <a:uFillTx/>
                <a:latin typeface="Aptos" panose="02110004020202020204"/>
              </a:rPr>
              <a:t>Aurthur</a:t>
            </a:r>
            <a:r>
              <a:rPr kumimoji="0" lang="en-US" sz="2400" b="0" i="0" u="none" strike="noStrike" kern="0" cap="none" spc="0" normalizeH="0" baseline="0" noProof="0" dirty="0">
                <a:ln>
                  <a:noFill/>
                </a:ln>
                <a:solidFill>
                  <a:prstClr val="black"/>
                </a:solidFill>
                <a:effectLst/>
                <a:uLnTx/>
                <a:uFillTx/>
                <a:latin typeface="Aptos" panose="02110004020202020204"/>
              </a:rPr>
              <a:t> </a:t>
            </a:r>
            <a:r>
              <a:rPr kumimoji="0" lang="en-US" sz="2400" b="0" i="0" u="none" strike="noStrike" kern="0" cap="none" spc="0" normalizeH="0" baseline="0" noProof="0" dirty="0" err="1">
                <a:ln>
                  <a:noFill/>
                </a:ln>
                <a:solidFill>
                  <a:prstClr val="black"/>
                </a:solidFill>
                <a:effectLst/>
                <a:uLnTx/>
                <a:uFillTx/>
                <a:latin typeface="Aptos" panose="02110004020202020204"/>
              </a:rPr>
              <a:t>Dimmensdale</a:t>
            </a:r>
            <a:endParaRPr kumimoji="0" lang="en-US" sz="2400" b="0" i="0" u="none" strike="noStrike" kern="0" cap="none" spc="0" normalizeH="0" baseline="0" noProof="0" dirty="0">
              <a:ln>
                <a:noFill/>
              </a:ln>
              <a:solidFill>
                <a:prstClr val="black"/>
              </a:solidFill>
              <a:effectLst/>
              <a:uLnTx/>
              <a:uFillTx/>
              <a:latin typeface="Aptos" panose="02110004020202020204"/>
            </a:endParaRPr>
          </a:p>
        </p:txBody>
      </p:sp>
      <p:cxnSp>
        <p:nvCxnSpPr>
          <p:cNvPr id="37" name="Straight Connector 36">
            <a:extLst>
              <a:ext uri="{FF2B5EF4-FFF2-40B4-BE49-F238E27FC236}">
                <a16:creationId xmlns:a16="http://schemas.microsoft.com/office/drawing/2014/main" id="{38360A69-9159-5329-B266-21D7651BBAF4}"/>
              </a:ext>
            </a:extLst>
          </p:cNvPr>
          <p:cNvCxnSpPr>
            <a:cxnSpLocks/>
          </p:cNvCxnSpPr>
          <p:nvPr/>
        </p:nvCxnSpPr>
        <p:spPr>
          <a:xfrm>
            <a:off x="4705850" y="4409111"/>
            <a:ext cx="0" cy="1789632"/>
          </a:xfrm>
          <a:prstGeom prst="line">
            <a:avLst/>
          </a:prstGeom>
          <a:noFill/>
          <a:ln w="38100" cap="flat" cmpd="sng" algn="ctr">
            <a:solidFill>
              <a:sysClr val="windowText" lastClr="000000"/>
            </a:solidFill>
            <a:prstDash val="solid"/>
            <a:miter lim="800000"/>
          </a:ln>
          <a:effectLst/>
        </p:spPr>
      </p:cxnSp>
      <p:cxnSp>
        <p:nvCxnSpPr>
          <p:cNvPr id="38" name="Straight Connector 37">
            <a:extLst>
              <a:ext uri="{FF2B5EF4-FFF2-40B4-BE49-F238E27FC236}">
                <a16:creationId xmlns:a16="http://schemas.microsoft.com/office/drawing/2014/main" id="{7256C9C9-C471-D387-9616-2EFB74B8B17A}"/>
              </a:ext>
            </a:extLst>
          </p:cNvPr>
          <p:cNvCxnSpPr>
            <a:cxnSpLocks/>
          </p:cNvCxnSpPr>
          <p:nvPr/>
        </p:nvCxnSpPr>
        <p:spPr>
          <a:xfrm>
            <a:off x="4705850" y="6198743"/>
            <a:ext cx="646670" cy="0"/>
          </a:xfrm>
          <a:prstGeom prst="line">
            <a:avLst/>
          </a:prstGeom>
          <a:noFill/>
          <a:ln w="38100" cap="flat" cmpd="sng" algn="ctr">
            <a:solidFill>
              <a:sysClr val="windowText" lastClr="000000"/>
            </a:solidFill>
            <a:prstDash val="solid"/>
            <a:miter lim="800000"/>
          </a:ln>
          <a:effectLst/>
        </p:spPr>
      </p:cxnSp>
      <p:cxnSp>
        <p:nvCxnSpPr>
          <p:cNvPr id="39" name="Straight Connector 38">
            <a:extLst>
              <a:ext uri="{FF2B5EF4-FFF2-40B4-BE49-F238E27FC236}">
                <a16:creationId xmlns:a16="http://schemas.microsoft.com/office/drawing/2014/main" id="{CE7F9763-0AF2-FD86-1946-0F2FD787C5D4}"/>
              </a:ext>
            </a:extLst>
          </p:cNvPr>
          <p:cNvCxnSpPr>
            <a:cxnSpLocks/>
          </p:cNvCxnSpPr>
          <p:nvPr/>
        </p:nvCxnSpPr>
        <p:spPr>
          <a:xfrm>
            <a:off x="4705850" y="4420282"/>
            <a:ext cx="646670" cy="0"/>
          </a:xfrm>
          <a:prstGeom prst="line">
            <a:avLst/>
          </a:prstGeom>
          <a:noFill/>
          <a:ln w="38100" cap="flat" cmpd="sng" algn="ctr">
            <a:solidFill>
              <a:sysClr val="windowText" lastClr="000000"/>
            </a:solidFill>
            <a:prstDash val="solid"/>
            <a:miter lim="800000"/>
          </a:ln>
          <a:effectLst/>
        </p:spPr>
      </p:cxnSp>
      <p:cxnSp>
        <p:nvCxnSpPr>
          <p:cNvPr id="40" name="Straight Connector 39">
            <a:extLst>
              <a:ext uri="{FF2B5EF4-FFF2-40B4-BE49-F238E27FC236}">
                <a16:creationId xmlns:a16="http://schemas.microsoft.com/office/drawing/2014/main" id="{CD68F1E6-084B-73EB-F569-3496C2AF4AE0}"/>
              </a:ext>
            </a:extLst>
          </p:cNvPr>
          <p:cNvCxnSpPr>
            <a:cxnSpLocks/>
          </p:cNvCxnSpPr>
          <p:nvPr/>
        </p:nvCxnSpPr>
        <p:spPr>
          <a:xfrm>
            <a:off x="4112744" y="5309513"/>
            <a:ext cx="1285095" cy="0"/>
          </a:xfrm>
          <a:prstGeom prst="line">
            <a:avLst/>
          </a:prstGeom>
          <a:noFill/>
          <a:ln w="38100" cap="flat" cmpd="sng" algn="ctr">
            <a:solidFill>
              <a:sysClr val="windowText" lastClr="000000"/>
            </a:solidFill>
            <a:prstDash val="solid"/>
            <a:miter lim="800000"/>
          </a:ln>
          <a:effectLst/>
        </p:spPr>
      </p:cxnSp>
      <p:sp>
        <p:nvSpPr>
          <p:cNvPr id="41" name="TextBox 40">
            <a:extLst>
              <a:ext uri="{FF2B5EF4-FFF2-40B4-BE49-F238E27FC236}">
                <a16:creationId xmlns:a16="http://schemas.microsoft.com/office/drawing/2014/main" id="{A52A6D2E-0CA6-1062-5C3E-3C3B09A9F607}"/>
              </a:ext>
            </a:extLst>
          </p:cNvPr>
          <p:cNvSpPr txBox="1"/>
          <p:nvPr/>
        </p:nvSpPr>
        <p:spPr>
          <a:xfrm>
            <a:off x="5338116" y="4178279"/>
            <a:ext cx="2084169" cy="461665"/>
          </a:xfrm>
          <a:prstGeom prst="rect">
            <a:avLst/>
          </a:prstGeom>
          <a:solidFill>
            <a:sysClr val="window" lastClr="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Aptos" panose="02110004020202020204"/>
              </a:rPr>
              <a:t>Dual Identity</a:t>
            </a:r>
          </a:p>
        </p:txBody>
      </p:sp>
      <p:sp>
        <p:nvSpPr>
          <p:cNvPr id="42" name="TextBox 41">
            <a:extLst>
              <a:ext uri="{FF2B5EF4-FFF2-40B4-BE49-F238E27FC236}">
                <a16:creationId xmlns:a16="http://schemas.microsoft.com/office/drawing/2014/main" id="{6422AD82-EE31-D836-C00D-819D5F523C69}"/>
              </a:ext>
            </a:extLst>
          </p:cNvPr>
          <p:cNvSpPr txBox="1"/>
          <p:nvPr/>
        </p:nvSpPr>
        <p:spPr>
          <a:xfrm>
            <a:off x="5368959" y="5073095"/>
            <a:ext cx="2084169" cy="461665"/>
          </a:xfrm>
          <a:prstGeom prst="rect">
            <a:avLst/>
          </a:prstGeom>
          <a:solidFill>
            <a:sysClr val="window" lastClr="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Aptos" panose="02110004020202020204"/>
              </a:rPr>
              <a:t>Inner Conflict</a:t>
            </a:r>
          </a:p>
        </p:txBody>
      </p:sp>
      <p:sp>
        <p:nvSpPr>
          <p:cNvPr id="43" name="TextBox 42">
            <a:extLst>
              <a:ext uri="{FF2B5EF4-FFF2-40B4-BE49-F238E27FC236}">
                <a16:creationId xmlns:a16="http://schemas.microsoft.com/office/drawing/2014/main" id="{0A89C5CE-E638-369F-8810-E5A36D00C5D8}"/>
              </a:ext>
            </a:extLst>
          </p:cNvPr>
          <p:cNvSpPr txBox="1"/>
          <p:nvPr/>
        </p:nvSpPr>
        <p:spPr>
          <a:xfrm>
            <a:off x="5338116" y="5967911"/>
            <a:ext cx="2875004" cy="461665"/>
          </a:xfrm>
          <a:prstGeom prst="rect">
            <a:avLst/>
          </a:prstGeom>
          <a:solidFill>
            <a:sysClr val="window" lastClr="FFFFFF"/>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Aptos" panose="02110004020202020204"/>
              </a:rPr>
              <a:t>Path to Redemption</a:t>
            </a:r>
          </a:p>
        </p:txBody>
      </p:sp>
      <p:cxnSp>
        <p:nvCxnSpPr>
          <p:cNvPr id="44" name="Straight Arrow Connector 43">
            <a:extLst>
              <a:ext uri="{FF2B5EF4-FFF2-40B4-BE49-F238E27FC236}">
                <a16:creationId xmlns:a16="http://schemas.microsoft.com/office/drawing/2014/main" id="{E47549ED-92E5-4193-13C6-D655CEE1F42D}"/>
              </a:ext>
            </a:extLst>
          </p:cNvPr>
          <p:cNvCxnSpPr>
            <a:cxnSpLocks/>
          </p:cNvCxnSpPr>
          <p:nvPr/>
        </p:nvCxnSpPr>
        <p:spPr>
          <a:xfrm flipV="1">
            <a:off x="1416890" y="1705232"/>
            <a:ext cx="0" cy="1032554"/>
          </a:xfrm>
          <a:prstGeom prst="straightConnector1">
            <a:avLst/>
          </a:prstGeom>
          <a:noFill/>
          <a:ln w="5715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35018267-836B-494A-307C-57C46D66B531}"/>
              </a:ext>
            </a:extLst>
          </p:cNvPr>
          <p:cNvCxnSpPr>
            <a:cxnSpLocks/>
          </p:cNvCxnSpPr>
          <p:nvPr/>
        </p:nvCxnSpPr>
        <p:spPr>
          <a:xfrm>
            <a:off x="2446626" y="4091781"/>
            <a:ext cx="0" cy="986900"/>
          </a:xfrm>
          <a:prstGeom prst="straightConnector1">
            <a:avLst/>
          </a:prstGeom>
          <a:noFill/>
          <a:ln w="57150" cap="flat" cmpd="sng" algn="ctr">
            <a:solidFill>
              <a:sysClr val="windowText" lastClr="000000"/>
            </a:solidFill>
            <a:prstDash val="solid"/>
            <a:miter lim="800000"/>
            <a:tailEnd type="triangle"/>
          </a:ln>
          <a:effectLst/>
        </p:spPr>
      </p:cxnSp>
      <p:pic>
        <p:nvPicPr>
          <p:cNvPr id="46" name="Picture 45">
            <a:extLst>
              <a:ext uri="{FF2B5EF4-FFF2-40B4-BE49-F238E27FC236}">
                <a16:creationId xmlns:a16="http://schemas.microsoft.com/office/drawing/2014/main" id="{C2E47A8A-1CD9-5BA7-AEA3-A2146051721F}"/>
              </a:ext>
            </a:extLst>
          </p:cNvPr>
          <p:cNvPicPr>
            <a:picLocks noChangeAspect="1"/>
          </p:cNvPicPr>
          <p:nvPr/>
        </p:nvPicPr>
        <p:blipFill>
          <a:blip r:embed="rId2"/>
          <a:stretch>
            <a:fillRect/>
          </a:stretch>
        </p:blipFill>
        <p:spPr>
          <a:xfrm>
            <a:off x="8697117" y="381677"/>
            <a:ext cx="2578431" cy="2578497"/>
          </a:xfrm>
          <a:prstGeom prst="rect">
            <a:avLst/>
          </a:prstGeom>
        </p:spPr>
      </p:pic>
      <p:pic>
        <p:nvPicPr>
          <p:cNvPr id="47" name="Picture 46">
            <a:extLst>
              <a:ext uri="{FF2B5EF4-FFF2-40B4-BE49-F238E27FC236}">
                <a16:creationId xmlns:a16="http://schemas.microsoft.com/office/drawing/2014/main" id="{ABC30D45-7765-4453-3F7B-F6610B56DA0D}"/>
              </a:ext>
            </a:extLst>
          </p:cNvPr>
          <p:cNvPicPr>
            <a:picLocks noChangeAspect="1"/>
          </p:cNvPicPr>
          <p:nvPr/>
        </p:nvPicPr>
        <p:blipFill>
          <a:blip r:embed="rId3"/>
          <a:stretch>
            <a:fillRect/>
          </a:stretch>
        </p:blipFill>
        <p:spPr>
          <a:xfrm>
            <a:off x="8692991" y="4073839"/>
            <a:ext cx="2582560" cy="2323070"/>
          </a:xfrm>
          <a:prstGeom prst="rect">
            <a:avLst/>
          </a:prstGeom>
        </p:spPr>
      </p:pic>
    </p:spTree>
    <p:extLst>
      <p:ext uri="{BB962C8B-B14F-4D97-AF65-F5344CB8AC3E}">
        <p14:creationId xmlns:p14="http://schemas.microsoft.com/office/powerpoint/2010/main" val="3310044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3DA2-14C8-BCD2-9E9B-2862397AF481}"/>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Symbolism in ‘The Scarlet Letter’ </a:t>
            </a:r>
          </a:p>
        </p:txBody>
      </p:sp>
      <p:sp>
        <p:nvSpPr>
          <p:cNvPr id="5" name="Content Placeholder 4">
            <a:extLst>
              <a:ext uri="{FF2B5EF4-FFF2-40B4-BE49-F238E27FC236}">
                <a16:creationId xmlns:a16="http://schemas.microsoft.com/office/drawing/2014/main" id="{82A51039-F416-5532-358F-5C8F537C6C58}"/>
              </a:ext>
            </a:extLst>
          </p:cNvPr>
          <p:cNvSpPr>
            <a:spLocks noGrp="1"/>
          </p:cNvSpPr>
          <p:nvPr>
            <p:ph idx="4294967295"/>
          </p:nvPr>
        </p:nvSpPr>
        <p:spPr>
          <a:xfrm>
            <a:off x="155762" y="1521152"/>
            <a:ext cx="6877427" cy="4461296"/>
          </a:xfrm>
          <a:prstGeom prst="rect">
            <a:avLst/>
          </a:prstGeom>
        </p:spPr>
        <p:txBody>
          <a:bodyPr>
            <a:normAutofit/>
          </a:bodyPr>
          <a:lstStyle/>
          <a:p>
            <a:r>
              <a:rPr lang="en-US" sz="2400" b="1" dirty="0">
                <a:solidFill>
                  <a:srgbClr val="002060"/>
                </a:solidFill>
                <a:latin typeface="Tempus Sans ITC" pitchFamily="82" charset="0"/>
              </a:rPr>
              <a:t>The scarlet letter “A” </a:t>
            </a:r>
            <a:r>
              <a:rPr lang="en-US" sz="2400" dirty="0">
                <a:solidFill>
                  <a:srgbClr val="002060"/>
                </a:solidFill>
                <a:latin typeface="Tempus Sans ITC" pitchFamily="82" charset="0"/>
              </a:rPr>
              <a:t>: sin of adultery. </a:t>
            </a:r>
          </a:p>
          <a:p>
            <a:r>
              <a:rPr lang="en-US" sz="2400" b="1" dirty="0">
                <a:solidFill>
                  <a:srgbClr val="002060"/>
                </a:solidFill>
                <a:latin typeface="Tempus Sans ITC" pitchFamily="82" charset="0"/>
              </a:rPr>
              <a:t>Pearl</a:t>
            </a:r>
            <a:r>
              <a:rPr lang="en-US" sz="2400" dirty="0">
                <a:solidFill>
                  <a:srgbClr val="002060"/>
                </a:solidFill>
                <a:latin typeface="Tempus Sans ITC" pitchFamily="82" charset="0"/>
              </a:rPr>
              <a:t>: Sort of living version. </a:t>
            </a:r>
          </a:p>
          <a:p>
            <a:r>
              <a:rPr lang="en-US" sz="2400" b="1" dirty="0">
                <a:solidFill>
                  <a:srgbClr val="002060"/>
                </a:solidFill>
                <a:latin typeface="Tempus Sans ITC" pitchFamily="82" charset="0"/>
              </a:rPr>
              <a:t>The Forest</a:t>
            </a:r>
            <a:r>
              <a:rPr lang="en-US" sz="2400" dirty="0">
                <a:solidFill>
                  <a:srgbClr val="002060"/>
                </a:solidFill>
                <a:latin typeface="Tempus Sans ITC" pitchFamily="82" charset="0"/>
              </a:rPr>
              <a:t>:  represent freedom and free from societal norms. </a:t>
            </a:r>
          </a:p>
          <a:p>
            <a:r>
              <a:rPr lang="en-US" sz="2400" b="1" dirty="0">
                <a:solidFill>
                  <a:srgbClr val="002060"/>
                </a:solidFill>
                <a:latin typeface="Tempus Sans ITC" pitchFamily="82" charset="0"/>
              </a:rPr>
              <a:t> Light and Darkness: </a:t>
            </a:r>
            <a:r>
              <a:rPr lang="en-US" sz="2400" dirty="0">
                <a:solidFill>
                  <a:srgbClr val="002060"/>
                </a:solidFill>
                <a:latin typeface="Tempus Sans ITC" pitchFamily="82" charset="0"/>
              </a:rPr>
              <a:t>light</a:t>
            </a:r>
            <a:r>
              <a:rPr lang="en-US" sz="2400" b="1" dirty="0">
                <a:solidFill>
                  <a:srgbClr val="002060"/>
                </a:solidFill>
                <a:latin typeface="Tempus Sans ITC" pitchFamily="82" charset="0"/>
              </a:rPr>
              <a:t> </a:t>
            </a:r>
            <a:r>
              <a:rPr lang="en-US" sz="2400" dirty="0">
                <a:solidFill>
                  <a:srgbClr val="002060"/>
                </a:solidFill>
                <a:latin typeface="Tempus Sans ITC" pitchFamily="82" charset="0"/>
              </a:rPr>
              <a:t>symbolizes</a:t>
            </a:r>
            <a:r>
              <a:rPr lang="en-US" sz="2400" b="1" dirty="0">
                <a:solidFill>
                  <a:srgbClr val="002060"/>
                </a:solidFill>
                <a:latin typeface="Tempus Sans ITC" pitchFamily="82" charset="0"/>
              </a:rPr>
              <a:t> </a:t>
            </a:r>
            <a:r>
              <a:rPr lang="en-US" sz="2400" dirty="0">
                <a:solidFill>
                  <a:srgbClr val="002060"/>
                </a:solidFill>
                <a:latin typeface="Tempus Sans ITC" pitchFamily="82" charset="0"/>
              </a:rPr>
              <a:t>hope</a:t>
            </a:r>
            <a:r>
              <a:rPr lang="en-US" sz="2400" b="1" dirty="0">
                <a:solidFill>
                  <a:srgbClr val="002060"/>
                </a:solidFill>
                <a:latin typeface="Tempus Sans ITC" pitchFamily="82" charset="0"/>
              </a:rPr>
              <a:t> </a:t>
            </a:r>
            <a:r>
              <a:rPr lang="en-US" sz="2400" dirty="0">
                <a:solidFill>
                  <a:srgbClr val="002060"/>
                </a:solidFill>
                <a:latin typeface="Tempus Sans ITC" pitchFamily="82" charset="0"/>
              </a:rPr>
              <a:t>and</a:t>
            </a:r>
            <a:r>
              <a:rPr lang="en-US" sz="2400" b="1" dirty="0">
                <a:solidFill>
                  <a:srgbClr val="002060"/>
                </a:solidFill>
                <a:latin typeface="Tempus Sans ITC" pitchFamily="82" charset="0"/>
              </a:rPr>
              <a:t> </a:t>
            </a:r>
            <a:r>
              <a:rPr lang="en-US" sz="2400" dirty="0">
                <a:solidFill>
                  <a:srgbClr val="002060"/>
                </a:solidFill>
                <a:latin typeface="Tempus Sans ITC" pitchFamily="82" charset="0"/>
              </a:rPr>
              <a:t>Darkness</a:t>
            </a:r>
            <a:r>
              <a:rPr lang="en-US" sz="2400" b="1" dirty="0">
                <a:solidFill>
                  <a:srgbClr val="002060"/>
                </a:solidFill>
                <a:latin typeface="Tempus Sans ITC" pitchFamily="82" charset="0"/>
              </a:rPr>
              <a:t> </a:t>
            </a:r>
            <a:r>
              <a:rPr lang="en-US" sz="2400" dirty="0">
                <a:solidFill>
                  <a:srgbClr val="002060"/>
                </a:solidFill>
                <a:latin typeface="Tempus Sans ITC" pitchFamily="82" charset="0"/>
              </a:rPr>
              <a:t>represents</a:t>
            </a:r>
            <a:r>
              <a:rPr lang="en-US" sz="2400" b="1" dirty="0">
                <a:solidFill>
                  <a:srgbClr val="002060"/>
                </a:solidFill>
                <a:latin typeface="Tempus Sans ITC" pitchFamily="82" charset="0"/>
              </a:rPr>
              <a:t> </a:t>
            </a:r>
            <a:r>
              <a:rPr lang="en-US" sz="2400" dirty="0">
                <a:solidFill>
                  <a:srgbClr val="002060"/>
                </a:solidFill>
                <a:latin typeface="Tempus Sans ITC" pitchFamily="82" charset="0"/>
              </a:rPr>
              <a:t>sin</a:t>
            </a:r>
            <a:r>
              <a:rPr lang="en-US" sz="2400" b="1" dirty="0">
                <a:solidFill>
                  <a:srgbClr val="002060"/>
                </a:solidFill>
                <a:latin typeface="Tempus Sans ITC" pitchFamily="82" charset="0"/>
              </a:rPr>
              <a:t>.</a:t>
            </a:r>
            <a:endParaRPr lang="en-US" sz="2400" dirty="0">
              <a:solidFill>
                <a:srgbClr val="002060"/>
              </a:solidFill>
              <a:latin typeface="Tempus Sans ITC" pitchFamily="82" charset="0"/>
            </a:endParaRPr>
          </a:p>
          <a:p>
            <a:pPr marL="0" indent="0">
              <a:buNone/>
            </a:pPr>
            <a:r>
              <a:rPr lang="en-US" sz="2400" dirty="0"/>
              <a:t> </a:t>
            </a:r>
          </a:p>
        </p:txBody>
      </p:sp>
    </p:spTree>
    <p:extLst>
      <p:ext uri="{BB962C8B-B14F-4D97-AF65-F5344CB8AC3E}">
        <p14:creationId xmlns:p14="http://schemas.microsoft.com/office/powerpoint/2010/main" val="815111468"/>
      </p:ext>
    </p:extLst>
  </p:cSld>
  <p:clrMapOvr>
    <a:masterClrMapping/>
  </p:clrMapOvr>
</p:sld>
</file>

<file path=ppt/theme/theme1.xml><?xml version="1.0" encoding="utf-8"?>
<a:theme xmlns:a="http://schemas.openxmlformats.org/drawingml/2006/main" name="SlidesMania Template">
  <a:themeElements>
    <a:clrScheme name="Simple Light">
      <a:dk1>
        <a:srgbClr val="3F3F3F"/>
      </a:dk1>
      <a:lt1>
        <a:srgbClr val="EFEFEF"/>
      </a:lt1>
      <a:dk2>
        <a:srgbClr val="000000"/>
      </a:dk2>
      <a:lt2>
        <a:srgbClr val="F7F8F2"/>
      </a:lt2>
      <a:accent1>
        <a:srgbClr val="F0F0E8"/>
      </a:accent1>
      <a:accent2>
        <a:srgbClr val="EAE1DC"/>
      </a:accent2>
      <a:accent3>
        <a:srgbClr val="DDD6CC"/>
      </a:accent3>
      <a:accent4>
        <a:srgbClr val="D9C8B5"/>
      </a:accent4>
      <a:accent5>
        <a:srgbClr val="C1B1A3"/>
      </a:accent5>
      <a:accent6>
        <a:srgbClr val="BBA28E"/>
      </a:accent6>
      <a:hlink>
        <a:srgbClr val="7862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1258</TotalTime>
  <Words>412</Words>
  <Application>Microsoft Office PowerPoint</Application>
  <PresentationFormat>Widescreen</PresentationFormat>
  <Paragraphs>70</Paragraphs>
  <Slides>20</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Calibri</vt:lpstr>
      <vt:lpstr>Aptos</vt:lpstr>
      <vt:lpstr>WindSong Medium</vt:lpstr>
      <vt:lpstr>Barlow Condensed</vt:lpstr>
      <vt:lpstr>Algerian</vt:lpstr>
      <vt:lpstr>Times New Roman</vt:lpstr>
      <vt:lpstr>Tempus Sans ITC</vt:lpstr>
      <vt:lpstr>Red Hat Mono</vt:lpstr>
      <vt:lpstr>Aptos Display</vt:lpstr>
      <vt:lpstr>Barlow Medium</vt:lpstr>
      <vt:lpstr>SlidesMania Template</vt:lpstr>
      <vt:lpstr>The Scarlet Letter: A socio psychological analysis</vt:lpstr>
      <vt:lpstr>PowerPoint Presentation</vt:lpstr>
      <vt:lpstr>Psychological Dimensions in The Scarlet Letter</vt:lpstr>
      <vt:lpstr>PowerPoint Presentation</vt:lpstr>
      <vt:lpstr>PowerPoint Presentation</vt:lpstr>
      <vt:lpstr>PowerPoint Presentation</vt:lpstr>
      <vt:lpstr>PowerPoint Presentation</vt:lpstr>
      <vt:lpstr>PowerPoint Presentation</vt:lpstr>
      <vt:lpstr>Symbolism in ‘The Scarlet Letter’ </vt:lpstr>
      <vt:lpstr>“A” is the literal symbol of the sin of adultery .   To Hester A means humiliation.   The A to Dimmesdale is a reminder of his own contrition.  To Pearl A is a peculiarity.   Rozer chillingworth sees A as a journey for retaliation.</vt:lpstr>
      <vt:lpstr>Pearl is a sort of living version of her mothers scarlet letter She represents not only sign but alsovital spirit and passion that endangered that sign. She Functions in a symbolic capacity as the reminder of an unsolved mystery. </vt:lpstr>
      <vt:lpstr>The forest is a very symbolic place. Forest is the place where darkness and gloom conquers. In the forest Pearl can run and play and Hester can let her hair down without frowning upon them.</vt:lpstr>
      <vt:lpstr>Light and Darkness
Light symbolizes truth, hope, and exposure.
Darkness represents sin, secrecy, and the unknown.</vt:lpstr>
      <vt:lpstr>PowerPoint Presentation</vt:lpstr>
      <vt:lpstr>PowerPoint Presentation</vt:lpstr>
      <vt:lpstr>Shame in The Scarlet Letter</vt:lpstr>
      <vt:lpstr>Modern Notions of Shame</vt:lpstr>
      <vt:lpstr>Intensity of social media Shaming</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Scarlet Letter with modern notions of shame”</dc:title>
  <dc:creator>acer</dc:creator>
  <cp:lastModifiedBy>shelinasheuli@gmail.com</cp:lastModifiedBy>
  <cp:revision>43</cp:revision>
  <dcterms:modified xsi:type="dcterms:W3CDTF">2024-12-12T12:35:54Z</dcterms:modified>
</cp:coreProperties>
</file>